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media/image14.jpg" ContentType="image/jpg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notesMasterIdLst>
    <p:notesMasterId r:id="rId22"/>
  </p:notesMasterIdLst>
  <p:sldIdLst>
    <p:sldId id="256" r:id="rId3"/>
    <p:sldId id="257" r:id="rId4"/>
    <p:sldId id="293" r:id="rId5"/>
    <p:sldId id="315" r:id="rId6"/>
    <p:sldId id="299" r:id="rId7"/>
    <p:sldId id="300" r:id="rId8"/>
    <p:sldId id="301" r:id="rId9"/>
    <p:sldId id="298" r:id="rId10"/>
    <p:sldId id="294" r:id="rId11"/>
    <p:sldId id="295" r:id="rId12"/>
    <p:sldId id="297" r:id="rId13"/>
    <p:sldId id="322" r:id="rId14"/>
    <p:sldId id="317" r:id="rId15"/>
    <p:sldId id="318" r:id="rId16"/>
    <p:sldId id="305" r:id="rId17"/>
    <p:sldId id="321" r:id="rId18"/>
    <p:sldId id="309" r:id="rId19"/>
    <p:sldId id="308" r:id="rId20"/>
    <p:sldId id="302" r:id="rId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340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AF3C3B-E586-4D97-B85C-37340C2A1B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2D2662-BFDD-4E60-8974-E3E62ADEDF43}">
      <dgm:prSet phldrT="[Text]" custT="1"/>
      <dgm:spPr/>
      <dgm:t>
        <a:bodyPr/>
        <a:lstStyle/>
        <a:p>
          <a:r>
            <a:rPr lang="en-US" sz="1200" dirty="0"/>
            <a:t>Founder Director </a:t>
          </a:r>
        </a:p>
      </dgm:t>
    </dgm:pt>
    <dgm:pt modelId="{8BA655BA-B9DE-4603-B859-69AA398281E4}" type="parTrans" cxnId="{F28DF36B-15D8-4010-8908-502C50B3D1D0}">
      <dgm:prSet/>
      <dgm:spPr/>
      <dgm:t>
        <a:bodyPr/>
        <a:lstStyle/>
        <a:p>
          <a:endParaRPr lang="en-US"/>
        </a:p>
      </dgm:t>
    </dgm:pt>
    <dgm:pt modelId="{A0124CB7-8F88-4395-B24E-9AD151C9A09F}" type="sibTrans" cxnId="{F28DF36B-15D8-4010-8908-502C50B3D1D0}">
      <dgm:prSet/>
      <dgm:spPr/>
      <dgm:t>
        <a:bodyPr/>
        <a:lstStyle/>
        <a:p>
          <a:endParaRPr lang="en-US"/>
        </a:p>
      </dgm:t>
    </dgm:pt>
    <dgm:pt modelId="{CCFE404E-60D3-4B13-9896-A91354598D4C}">
      <dgm:prSet phldrT="[Text]" custT="1"/>
      <dgm:spPr/>
      <dgm:t>
        <a:bodyPr/>
        <a:lstStyle/>
        <a:p>
          <a:r>
            <a:rPr lang="en-US" sz="1200" dirty="0"/>
            <a:t>Group CEO </a:t>
          </a:r>
          <a:r>
            <a:rPr lang="en-US" sz="800" dirty="0"/>
            <a:t>	</a:t>
          </a:r>
        </a:p>
      </dgm:t>
    </dgm:pt>
    <dgm:pt modelId="{1E3CFAA6-3B47-45A7-ACB9-3560D682A931}" type="parTrans" cxnId="{FAC2017F-FE0D-4FE0-ACEF-E7210B1DE71A}">
      <dgm:prSet/>
      <dgm:spPr/>
      <dgm:t>
        <a:bodyPr/>
        <a:lstStyle/>
        <a:p>
          <a:endParaRPr lang="en-US"/>
        </a:p>
      </dgm:t>
    </dgm:pt>
    <dgm:pt modelId="{56D3642B-2A24-4BCA-BBFD-4DBD315E7F2B}" type="sibTrans" cxnId="{FAC2017F-FE0D-4FE0-ACEF-E7210B1DE71A}">
      <dgm:prSet/>
      <dgm:spPr/>
      <dgm:t>
        <a:bodyPr/>
        <a:lstStyle/>
        <a:p>
          <a:endParaRPr lang="en-US"/>
        </a:p>
      </dgm:t>
    </dgm:pt>
    <dgm:pt modelId="{498178ED-1A4D-4B73-B0DA-64AA63C1D7BC}">
      <dgm:prSet phldrT="[Text]" custT="1"/>
      <dgm:spPr/>
      <dgm:t>
        <a:bodyPr/>
        <a:lstStyle/>
        <a:p>
          <a:r>
            <a:rPr lang="en-US" sz="1200" dirty="0"/>
            <a:t>Employees </a:t>
          </a:r>
        </a:p>
      </dgm:t>
    </dgm:pt>
    <dgm:pt modelId="{851497BB-209D-41CC-A4D7-5C1F8539EE9D}" type="parTrans" cxnId="{03ACF290-122C-4F0C-835B-6F18DDB091B4}">
      <dgm:prSet/>
      <dgm:spPr/>
      <dgm:t>
        <a:bodyPr/>
        <a:lstStyle/>
        <a:p>
          <a:endParaRPr lang="en-US"/>
        </a:p>
      </dgm:t>
    </dgm:pt>
    <dgm:pt modelId="{841DC15F-6B57-4DB2-8382-1647EA66A337}" type="sibTrans" cxnId="{03ACF290-122C-4F0C-835B-6F18DDB091B4}">
      <dgm:prSet/>
      <dgm:spPr/>
      <dgm:t>
        <a:bodyPr/>
        <a:lstStyle/>
        <a:p>
          <a:endParaRPr lang="en-US"/>
        </a:p>
      </dgm:t>
    </dgm:pt>
    <dgm:pt modelId="{5E39C7F6-F382-43E6-BCC4-2FF737066DB4}">
      <dgm:prSet custT="1"/>
      <dgm:spPr/>
      <dgm:t>
        <a:bodyPr/>
        <a:lstStyle/>
        <a:p>
          <a:r>
            <a:rPr lang="en-US" sz="1600" dirty="0"/>
            <a:t>Ankit Shah </a:t>
          </a:r>
          <a:r>
            <a:rPr lang="en-US" sz="1000" dirty="0"/>
            <a:t>	</a:t>
          </a:r>
        </a:p>
      </dgm:t>
    </dgm:pt>
    <dgm:pt modelId="{A0F5BD6A-6D09-4030-8A90-15A6319D4498}" type="parTrans" cxnId="{D1B34CBD-32EB-4BF5-85DE-D5A252E8BFD3}">
      <dgm:prSet/>
      <dgm:spPr/>
      <dgm:t>
        <a:bodyPr/>
        <a:lstStyle/>
        <a:p>
          <a:endParaRPr lang="en-US"/>
        </a:p>
      </dgm:t>
    </dgm:pt>
    <dgm:pt modelId="{2D345979-ADC3-42B2-87F6-34E5F8176031}" type="sibTrans" cxnId="{D1B34CBD-32EB-4BF5-85DE-D5A252E8BFD3}">
      <dgm:prSet/>
      <dgm:spPr/>
      <dgm:t>
        <a:bodyPr/>
        <a:lstStyle/>
        <a:p>
          <a:endParaRPr lang="en-US"/>
        </a:p>
      </dgm:t>
    </dgm:pt>
    <dgm:pt modelId="{C2970DD4-58D4-48CB-A9CF-200462A7767E}">
      <dgm:prSet custT="1"/>
      <dgm:spPr/>
      <dgm:t>
        <a:bodyPr/>
        <a:lstStyle/>
        <a:p>
          <a:r>
            <a:rPr lang="en-US" sz="1200" b="1" dirty="0"/>
            <a:t>Dr. Dipankar Dutta </a:t>
          </a:r>
          <a:r>
            <a:rPr lang="en-US" sz="1000" dirty="0"/>
            <a:t>	</a:t>
          </a:r>
        </a:p>
      </dgm:t>
    </dgm:pt>
    <dgm:pt modelId="{9184E475-E3E2-426C-BF11-91F14C37079E}" type="parTrans" cxnId="{C86C6CF3-5229-4DD2-926E-C638621C1CB1}">
      <dgm:prSet/>
      <dgm:spPr/>
      <dgm:t>
        <a:bodyPr/>
        <a:lstStyle/>
        <a:p>
          <a:endParaRPr lang="en-US"/>
        </a:p>
      </dgm:t>
    </dgm:pt>
    <dgm:pt modelId="{278D5CEA-FBD2-4444-916D-30C713E51EA6}" type="sibTrans" cxnId="{C86C6CF3-5229-4DD2-926E-C638621C1CB1}">
      <dgm:prSet/>
      <dgm:spPr/>
      <dgm:t>
        <a:bodyPr/>
        <a:lstStyle/>
        <a:p>
          <a:endParaRPr lang="en-US"/>
        </a:p>
      </dgm:t>
    </dgm:pt>
    <dgm:pt modelId="{A434F181-14B1-478D-A09B-252C9182BF6A}">
      <dgm:prSet custT="1"/>
      <dgm:spPr/>
      <dgm:t>
        <a:bodyPr/>
        <a:lstStyle/>
        <a:p>
          <a:r>
            <a:rPr lang="en-US" sz="1600" dirty="0"/>
            <a:t>25+</a:t>
          </a:r>
          <a:r>
            <a:rPr lang="en-US" sz="900" dirty="0"/>
            <a:t>	</a:t>
          </a:r>
        </a:p>
      </dgm:t>
    </dgm:pt>
    <dgm:pt modelId="{BC9D5A07-29F7-41A8-8F2C-377FE8A3C90A}" type="parTrans" cxnId="{2F01CD19-3CD1-40EC-8B8F-16C6B4587E94}">
      <dgm:prSet/>
      <dgm:spPr/>
      <dgm:t>
        <a:bodyPr/>
        <a:lstStyle/>
        <a:p>
          <a:endParaRPr lang="en-US"/>
        </a:p>
      </dgm:t>
    </dgm:pt>
    <dgm:pt modelId="{8E3A9C7D-BEC9-4DDF-854D-C09932127CCF}" type="sibTrans" cxnId="{2F01CD19-3CD1-40EC-8B8F-16C6B4587E94}">
      <dgm:prSet/>
      <dgm:spPr/>
      <dgm:t>
        <a:bodyPr/>
        <a:lstStyle/>
        <a:p>
          <a:endParaRPr lang="en-US"/>
        </a:p>
      </dgm:t>
    </dgm:pt>
    <dgm:pt modelId="{1C720853-9807-48E2-8C63-44E1EFC73D9C}">
      <dgm:prSet phldrT="[Text]" custT="1"/>
      <dgm:spPr/>
      <dgm:t>
        <a:bodyPr/>
        <a:lstStyle/>
        <a:p>
          <a:r>
            <a:rPr lang="en-US" sz="1200" dirty="0"/>
            <a:t>Consolidated Subsidiaries</a:t>
          </a:r>
          <a:r>
            <a:rPr lang="en-US" sz="800" dirty="0"/>
            <a:t>	</a:t>
          </a:r>
        </a:p>
      </dgm:t>
    </dgm:pt>
    <dgm:pt modelId="{2668AB8F-FD29-4FB7-8490-BBFAB6D75163}" type="parTrans" cxnId="{BBC8494E-1A08-4E88-9D31-1D280E771A88}">
      <dgm:prSet/>
      <dgm:spPr/>
      <dgm:t>
        <a:bodyPr/>
        <a:lstStyle/>
        <a:p>
          <a:endParaRPr lang="en-US"/>
        </a:p>
      </dgm:t>
    </dgm:pt>
    <dgm:pt modelId="{5EBC6ED8-D24C-4990-8920-A3384B62CF48}" type="sibTrans" cxnId="{BBC8494E-1A08-4E88-9D31-1D280E771A88}">
      <dgm:prSet/>
      <dgm:spPr/>
      <dgm:t>
        <a:bodyPr/>
        <a:lstStyle/>
        <a:p>
          <a:endParaRPr lang="en-US"/>
        </a:p>
      </dgm:t>
    </dgm:pt>
    <dgm:pt modelId="{B57F3545-936A-449D-9146-94AE577FFB52}">
      <dgm:prSet custT="1"/>
      <dgm:spPr/>
      <dgm:t>
        <a:bodyPr/>
        <a:lstStyle/>
        <a:p>
          <a:r>
            <a:rPr lang="en-US" sz="1600" dirty="0"/>
            <a:t>3</a:t>
          </a:r>
          <a:r>
            <a:rPr lang="en-US" sz="1100" dirty="0"/>
            <a:t>	</a:t>
          </a:r>
        </a:p>
      </dgm:t>
    </dgm:pt>
    <dgm:pt modelId="{E261E8B3-1CF2-49AC-8A23-F080F557E589}" type="parTrans" cxnId="{FA4B3660-6FAE-46A4-873B-679526B4178A}">
      <dgm:prSet/>
      <dgm:spPr/>
      <dgm:t>
        <a:bodyPr/>
        <a:lstStyle/>
        <a:p>
          <a:endParaRPr lang="en-US"/>
        </a:p>
      </dgm:t>
    </dgm:pt>
    <dgm:pt modelId="{4D0BBA1E-ED0C-40D0-9A00-46816AF15B6E}" type="sibTrans" cxnId="{FA4B3660-6FAE-46A4-873B-679526B4178A}">
      <dgm:prSet/>
      <dgm:spPr/>
      <dgm:t>
        <a:bodyPr/>
        <a:lstStyle/>
        <a:p>
          <a:endParaRPr lang="en-US"/>
        </a:p>
      </dgm:t>
    </dgm:pt>
    <dgm:pt modelId="{8DF91F6A-C618-42BB-9EB1-955E6568CC3C}">
      <dgm:prSet phldrT="[Text]" custT="1"/>
      <dgm:spPr/>
      <dgm:t>
        <a:bodyPr/>
        <a:lstStyle/>
        <a:p>
          <a:r>
            <a:rPr lang="en-US" sz="1400" dirty="0"/>
            <a:t>Global Operating Base </a:t>
          </a:r>
          <a:r>
            <a:rPr lang="en-US" sz="1200" dirty="0"/>
            <a:t>	</a:t>
          </a:r>
          <a:r>
            <a:rPr lang="en-US" sz="700" dirty="0"/>
            <a:t>	</a:t>
          </a:r>
        </a:p>
      </dgm:t>
    </dgm:pt>
    <dgm:pt modelId="{3BCC2AE0-A885-4F41-B34C-1805DEA33ABD}" type="parTrans" cxnId="{37FF4A15-55F9-43E9-9866-F1213AE74F6D}">
      <dgm:prSet/>
      <dgm:spPr/>
      <dgm:t>
        <a:bodyPr/>
        <a:lstStyle/>
        <a:p>
          <a:endParaRPr lang="en-US"/>
        </a:p>
      </dgm:t>
    </dgm:pt>
    <dgm:pt modelId="{606C2DC5-B76B-42D4-9B45-F4204432AE6F}" type="sibTrans" cxnId="{37FF4A15-55F9-43E9-9866-F1213AE74F6D}">
      <dgm:prSet/>
      <dgm:spPr/>
      <dgm:t>
        <a:bodyPr/>
        <a:lstStyle/>
        <a:p>
          <a:endParaRPr lang="en-US"/>
        </a:p>
      </dgm:t>
    </dgm:pt>
    <dgm:pt modelId="{B3C270E1-2A31-452A-AF18-6DF7F1C41649}">
      <dgm:prSet custT="1"/>
      <dgm:spPr/>
      <dgm:t>
        <a:bodyPr/>
        <a:lstStyle/>
        <a:p>
          <a:r>
            <a:rPr lang="en-US" sz="1200" b="1" dirty="0"/>
            <a:t>Ahmedabad ( India ) </a:t>
          </a:r>
        </a:p>
      </dgm:t>
    </dgm:pt>
    <dgm:pt modelId="{1AB43451-4F85-4C93-B4BD-61EFFFD34618}" type="parTrans" cxnId="{BFF251A1-FA55-4606-A593-727DABA7EB2D}">
      <dgm:prSet/>
      <dgm:spPr/>
      <dgm:t>
        <a:bodyPr/>
        <a:lstStyle/>
        <a:p>
          <a:endParaRPr lang="en-US"/>
        </a:p>
      </dgm:t>
    </dgm:pt>
    <dgm:pt modelId="{BA9C7552-CAF4-4D62-81B2-E0570CF61B03}" type="sibTrans" cxnId="{BFF251A1-FA55-4606-A593-727DABA7EB2D}">
      <dgm:prSet/>
      <dgm:spPr/>
      <dgm:t>
        <a:bodyPr/>
        <a:lstStyle/>
        <a:p>
          <a:endParaRPr lang="en-US"/>
        </a:p>
      </dgm:t>
    </dgm:pt>
    <dgm:pt modelId="{8A6231A5-79AB-41AE-9E3C-83D41524A269}">
      <dgm:prSet custT="1"/>
      <dgm:spPr/>
      <dgm:t>
        <a:bodyPr/>
        <a:lstStyle/>
        <a:p>
          <a:r>
            <a:rPr lang="en-US" sz="1200" b="1" dirty="0"/>
            <a:t>North Carolina ( USA ) </a:t>
          </a:r>
        </a:p>
      </dgm:t>
    </dgm:pt>
    <dgm:pt modelId="{8E909CB0-5E39-4DEE-B050-5723436A7890}" type="parTrans" cxnId="{83788C81-21F0-457F-A548-5A5970B959C4}">
      <dgm:prSet/>
      <dgm:spPr/>
      <dgm:t>
        <a:bodyPr/>
        <a:lstStyle/>
        <a:p>
          <a:endParaRPr lang="en-US"/>
        </a:p>
      </dgm:t>
    </dgm:pt>
    <dgm:pt modelId="{8C21637C-230F-4E75-818B-5CFDD4C5ED7B}" type="sibTrans" cxnId="{83788C81-21F0-457F-A548-5A5970B959C4}">
      <dgm:prSet/>
      <dgm:spPr/>
      <dgm:t>
        <a:bodyPr/>
        <a:lstStyle/>
        <a:p>
          <a:endParaRPr lang="en-US"/>
        </a:p>
      </dgm:t>
    </dgm:pt>
    <dgm:pt modelId="{6FCED14F-F11A-42C5-BD61-39B04B8D7D26}">
      <dgm:prSet custT="1"/>
      <dgm:spPr/>
      <dgm:t>
        <a:bodyPr/>
        <a:lstStyle/>
        <a:p>
          <a:r>
            <a:rPr lang="en-US" sz="1200" b="1" dirty="0"/>
            <a:t>Dublin Ireland ( Europe </a:t>
          </a:r>
          <a:r>
            <a:rPr lang="en-US" sz="1200" dirty="0"/>
            <a:t>	</a:t>
          </a:r>
        </a:p>
      </dgm:t>
    </dgm:pt>
    <dgm:pt modelId="{3DB0581B-7961-4313-9DD3-B60F249FB1FB}" type="parTrans" cxnId="{414841C0-D980-4EDE-AEC2-05F01FA5CDFA}">
      <dgm:prSet/>
      <dgm:spPr/>
      <dgm:t>
        <a:bodyPr/>
        <a:lstStyle/>
        <a:p>
          <a:endParaRPr lang="en-US"/>
        </a:p>
      </dgm:t>
    </dgm:pt>
    <dgm:pt modelId="{61CEB249-1EC5-403F-9E70-16726C01F278}" type="sibTrans" cxnId="{414841C0-D980-4EDE-AEC2-05F01FA5CDFA}">
      <dgm:prSet/>
      <dgm:spPr/>
      <dgm:t>
        <a:bodyPr/>
        <a:lstStyle/>
        <a:p>
          <a:endParaRPr lang="en-US"/>
        </a:p>
      </dgm:t>
    </dgm:pt>
    <dgm:pt modelId="{8814EA94-DB1B-421D-9991-2C4D79DFF67C}">
      <dgm:prSet phldrT="[Text]" custT="1"/>
      <dgm:spPr/>
      <dgm:t>
        <a:bodyPr/>
        <a:lstStyle/>
        <a:p>
          <a:r>
            <a:rPr lang="en-US" sz="1200" dirty="0"/>
            <a:t>	Global Supply Chain Hubs </a:t>
          </a:r>
          <a:r>
            <a:rPr lang="en-US" sz="600" dirty="0"/>
            <a:t>		</a:t>
          </a:r>
        </a:p>
      </dgm:t>
    </dgm:pt>
    <dgm:pt modelId="{F5A5AB44-4F1F-4F3D-BB70-ACCC147E8899}" type="parTrans" cxnId="{19805BF9-34A4-4231-BF78-88F36BE18702}">
      <dgm:prSet/>
      <dgm:spPr/>
      <dgm:t>
        <a:bodyPr/>
        <a:lstStyle/>
        <a:p>
          <a:endParaRPr lang="en-US"/>
        </a:p>
      </dgm:t>
    </dgm:pt>
    <dgm:pt modelId="{168F725C-CEC1-4D71-A1F7-91C5C1135110}" type="sibTrans" cxnId="{19805BF9-34A4-4231-BF78-88F36BE18702}">
      <dgm:prSet/>
      <dgm:spPr/>
      <dgm:t>
        <a:bodyPr/>
        <a:lstStyle/>
        <a:p>
          <a:endParaRPr lang="en-US"/>
        </a:p>
      </dgm:t>
    </dgm:pt>
    <dgm:pt modelId="{1A5D0197-0C78-4A49-A127-3C47A60E511C}">
      <dgm:prSet custT="1"/>
      <dgm:spPr/>
      <dgm:t>
        <a:bodyPr/>
        <a:lstStyle/>
        <a:p>
          <a:r>
            <a:rPr lang="en-US" sz="1050" b="1" dirty="0"/>
            <a:t>North Carolina </a:t>
          </a:r>
        </a:p>
      </dgm:t>
    </dgm:pt>
    <dgm:pt modelId="{CC383EF1-1EB8-42FE-8C71-91EBCCB8A82E}" type="parTrans" cxnId="{CB8E2F41-5D42-4917-BD68-0FE8D16FCB4D}">
      <dgm:prSet/>
      <dgm:spPr/>
      <dgm:t>
        <a:bodyPr/>
        <a:lstStyle/>
        <a:p>
          <a:endParaRPr lang="en-US"/>
        </a:p>
      </dgm:t>
    </dgm:pt>
    <dgm:pt modelId="{1B55EB7B-D626-4C84-89C7-DF6AD27F8464}" type="sibTrans" cxnId="{CB8E2F41-5D42-4917-BD68-0FE8D16FCB4D}">
      <dgm:prSet/>
      <dgm:spPr/>
      <dgm:t>
        <a:bodyPr/>
        <a:lstStyle/>
        <a:p>
          <a:endParaRPr lang="en-US"/>
        </a:p>
      </dgm:t>
    </dgm:pt>
    <dgm:pt modelId="{776253D0-B173-4907-BE20-6810A025A818}">
      <dgm:prSet custT="1"/>
      <dgm:spPr/>
      <dgm:t>
        <a:bodyPr/>
        <a:lstStyle/>
        <a:p>
          <a:r>
            <a:rPr lang="en-US" sz="1050" b="1" dirty="0"/>
            <a:t>Dublin Ireland </a:t>
          </a:r>
        </a:p>
      </dgm:t>
    </dgm:pt>
    <dgm:pt modelId="{739654D4-CEDE-41CA-A723-9404DDC7DF9A}" type="parTrans" cxnId="{F6FAFED7-69F7-490C-81E7-C5BC2E6AF73D}">
      <dgm:prSet/>
      <dgm:spPr/>
      <dgm:t>
        <a:bodyPr/>
        <a:lstStyle/>
        <a:p>
          <a:endParaRPr lang="en-US"/>
        </a:p>
      </dgm:t>
    </dgm:pt>
    <dgm:pt modelId="{8DE6E831-14C5-455D-864B-675F31639B91}" type="sibTrans" cxnId="{F6FAFED7-69F7-490C-81E7-C5BC2E6AF73D}">
      <dgm:prSet/>
      <dgm:spPr/>
      <dgm:t>
        <a:bodyPr/>
        <a:lstStyle/>
        <a:p>
          <a:endParaRPr lang="en-US"/>
        </a:p>
      </dgm:t>
    </dgm:pt>
    <dgm:pt modelId="{74961211-E63D-438B-9FF8-DCFEA18AC602}">
      <dgm:prSet custT="1"/>
      <dgm:spPr/>
      <dgm:t>
        <a:bodyPr/>
        <a:lstStyle/>
        <a:p>
          <a:r>
            <a:rPr lang="en-US" sz="1050" b="1" dirty="0"/>
            <a:t>Canada </a:t>
          </a:r>
        </a:p>
      </dgm:t>
    </dgm:pt>
    <dgm:pt modelId="{30F39058-C478-4002-9D96-7F88A7132322}" type="parTrans" cxnId="{7B4B5AFE-073B-460F-8929-0FDB38080190}">
      <dgm:prSet/>
      <dgm:spPr/>
      <dgm:t>
        <a:bodyPr/>
        <a:lstStyle/>
        <a:p>
          <a:endParaRPr lang="en-US"/>
        </a:p>
      </dgm:t>
    </dgm:pt>
    <dgm:pt modelId="{2DD68552-3CFF-40EA-90B5-DCE4E15A0E98}" type="sibTrans" cxnId="{7B4B5AFE-073B-460F-8929-0FDB38080190}">
      <dgm:prSet/>
      <dgm:spPr/>
      <dgm:t>
        <a:bodyPr/>
        <a:lstStyle/>
        <a:p>
          <a:endParaRPr lang="en-US"/>
        </a:p>
      </dgm:t>
    </dgm:pt>
    <dgm:pt modelId="{3EDE590E-C9A9-4089-869F-48FA6BB9BD35}">
      <dgm:prSet custT="1"/>
      <dgm:spPr/>
      <dgm:t>
        <a:bodyPr/>
        <a:lstStyle/>
        <a:p>
          <a:r>
            <a:rPr lang="en-US" sz="1050" b="1" dirty="0"/>
            <a:t>Tokyo </a:t>
          </a:r>
        </a:p>
      </dgm:t>
    </dgm:pt>
    <dgm:pt modelId="{7F8640CC-A9DF-453D-B3BA-4A18B2DF4D96}" type="parTrans" cxnId="{01382EA4-F264-49DD-BF84-7654E70E6226}">
      <dgm:prSet/>
      <dgm:spPr/>
      <dgm:t>
        <a:bodyPr/>
        <a:lstStyle/>
        <a:p>
          <a:endParaRPr lang="en-US"/>
        </a:p>
      </dgm:t>
    </dgm:pt>
    <dgm:pt modelId="{99869C28-B1A9-40EB-A9A4-FD709129F214}" type="sibTrans" cxnId="{01382EA4-F264-49DD-BF84-7654E70E6226}">
      <dgm:prSet/>
      <dgm:spPr/>
      <dgm:t>
        <a:bodyPr/>
        <a:lstStyle/>
        <a:p>
          <a:endParaRPr lang="en-US"/>
        </a:p>
      </dgm:t>
    </dgm:pt>
    <dgm:pt modelId="{7255FA25-CB23-441F-A9E3-B401361F38B6}">
      <dgm:prSet/>
      <dgm:spPr/>
      <dgm:t>
        <a:bodyPr/>
        <a:lstStyle/>
        <a:p>
          <a:endParaRPr lang="en-US" sz="600" dirty="0"/>
        </a:p>
      </dgm:t>
    </dgm:pt>
    <dgm:pt modelId="{AF9C6B0C-F36C-4479-919E-1DC12C2005C1}" type="parTrans" cxnId="{3799CB89-360F-4A6B-8F9F-E98094998EE4}">
      <dgm:prSet/>
      <dgm:spPr/>
      <dgm:t>
        <a:bodyPr/>
        <a:lstStyle/>
        <a:p>
          <a:endParaRPr lang="en-US"/>
        </a:p>
      </dgm:t>
    </dgm:pt>
    <dgm:pt modelId="{4ED70CB2-6D12-42CF-B045-8190AB0B64D5}" type="sibTrans" cxnId="{3799CB89-360F-4A6B-8F9F-E98094998EE4}">
      <dgm:prSet/>
      <dgm:spPr/>
      <dgm:t>
        <a:bodyPr/>
        <a:lstStyle/>
        <a:p>
          <a:endParaRPr lang="en-US"/>
        </a:p>
      </dgm:t>
    </dgm:pt>
    <dgm:pt modelId="{9D5727D7-B2E6-4ECF-8BE2-C50AAAC007AF}">
      <dgm:prSet custT="1"/>
      <dgm:spPr/>
      <dgm:t>
        <a:bodyPr/>
        <a:lstStyle/>
        <a:p>
          <a:r>
            <a:rPr lang="en-US" sz="1050" b="1" dirty="0"/>
            <a:t>Toronto </a:t>
          </a:r>
        </a:p>
      </dgm:t>
    </dgm:pt>
    <dgm:pt modelId="{CD2DA4F3-0471-46CD-8CE9-709C135587D3}" type="parTrans" cxnId="{DBC5E6BF-E87A-41E6-9DCB-7CF76E477B1F}">
      <dgm:prSet/>
      <dgm:spPr/>
      <dgm:t>
        <a:bodyPr/>
        <a:lstStyle/>
        <a:p>
          <a:endParaRPr lang="en-US"/>
        </a:p>
      </dgm:t>
    </dgm:pt>
    <dgm:pt modelId="{1A7F4C6D-A453-428B-8B99-6F4A5E391FD5}" type="sibTrans" cxnId="{DBC5E6BF-E87A-41E6-9DCB-7CF76E477B1F}">
      <dgm:prSet/>
      <dgm:spPr/>
      <dgm:t>
        <a:bodyPr/>
        <a:lstStyle/>
        <a:p>
          <a:endParaRPr lang="en-US"/>
        </a:p>
      </dgm:t>
    </dgm:pt>
    <dgm:pt modelId="{E424D34B-D14C-4417-837A-B76D324CCA94}">
      <dgm:prSet custT="1"/>
      <dgm:spPr/>
      <dgm:t>
        <a:bodyPr/>
        <a:lstStyle/>
        <a:p>
          <a:r>
            <a:rPr lang="en-US" sz="1050" b="1" dirty="0"/>
            <a:t>Perth Australia</a:t>
          </a:r>
        </a:p>
      </dgm:t>
    </dgm:pt>
    <dgm:pt modelId="{3B61DBA7-99C6-477B-9D83-71F2C73BEF5A}" type="parTrans" cxnId="{7DDA7D76-CCF6-446E-BA28-08A9BAC61A8F}">
      <dgm:prSet/>
      <dgm:spPr/>
      <dgm:t>
        <a:bodyPr/>
        <a:lstStyle/>
        <a:p>
          <a:endParaRPr lang="en-US"/>
        </a:p>
      </dgm:t>
    </dgm:pt>
    <dgm:pt modelId="{E8E7DA3D-5244-4EFD-A0B3-C421141F9AB4}" type="sibTrans" cxnId="{7DDA7D76-CCF6-446E-BA28-08A9BAC61A8F}">
      <dgm:prSet/>
      <dgm:spPr/>
      <dgm:t>
        <a:bodyPr/>
        <a:lstStyle/>
        <a:p>
          <a:endParaRPr lang="en-US"/>
        </a:p>
      </dgm:t>
    </dgm:pt>
    <dgm:pt modelId="{28B733A7-4C12-40A1-87E9-405D5D356575}">
      <dgm:prSet/>
      <dgm:spPr/>
      <dgm:t>
        <a:bodyPr/>
        <a:lstStyle/>
        <a:p>
          <a:endParaRPr lang="en-US" sz="600" b="1" dirty="0"/>
        </a:p>
      </dgm:t>
    </dgm:pt>
    <dgm:pt modelId="{F1238E6F-E985-4650-8596-0E22CCEEF39A}" type="parTrans" cxnId="{05A06919-9C6D-4A5A-815F-76F430283ED0}">
      <dgm:prSet/>
      <dgm:spPr/>
      <dgm:t>
        <a:bodyPr/>
        <a:lstStyle/>
        <a:p>
          <a:endParaRPr lang="en-US"/>
        </a:p>
      </dgm:t>
    </dgm:pt>
    <dgm:pt modelId="{E359894F-4FA3-4BE5-99F9-92A1CE7A19E1}" type="sibTrans" cxnId="{05A06919-9C6D-4A5A-815F-76F430283ED0}">
      <dgm:prSet/>
      <dgm:spPr/>
      <dgm:t>
        <a:bodyPr/>
        <a:lstStyle/>
        <a:p>
          <a:endParaRPr lang="en-US"/>
        </a:p>
      </dgm:t>
    </dgm:pt>
    <dgm:pt modelId="{76E80E90-EC93-4FCF-9D4D-752C01B2B728}">
      <dgm:prSet custT="1"/>
      <dgm:spPr/>
      <dgm:t>
        <a:bodyPr/>
        <a:lstStyle/>
        <a:p>
          <a:r>
            <a:rPr lang="en-US" sz="1050" b="1" dirty="0"/>
            <a:t>Sao Paolo Brazil </a:t>
          </a:r>
        </a:p>
      </dgm:t>
    </dgm:pt>
    <dgm:pt modelId="{371CB05E-8A32-4BE1-8A8E-164032C9C177}" type="parTrans" cxnId="{65CDE6CD-5508-429D-90AC-FC3B96030565}">
      <dgm:prSet/>
      <dgm:spPr/>
      <dgm:t>
        <a:bodyPr/>
        <a:lstStyle/>
        <a:p>
          <a:endParaRPr lang="en-US"/>
        </a:p>
      </dgm:t>
    </dgm:pt>
    <dgm:pt modelId="{FBCC941A-9735-4330-8BD6-113A52F60F44}" type="sibTrans" cxnId="{65CDE6CD-5508-429D-90AC-FC3B96030565}">
      <dgm:prSet/>
      <dgm:spPr/>
      <dgm:t>
        <a:bodyPr/>
        <a:lstStyle/>
        <a:p>
          <a:endParaRPr lang="en-US"/>
        </a:p>
      </dgm:t>
    </dgm:pt>
    <dgm:pt modelId="{CE09AA77-BF2D-48E3-BD6A-0E4C014C196F}" type="pres">
      <dgm:prSet presAssocID="{E3AF3C3B-E586-4D97-B85C-37340C2A1BE0}" presName="linear" presStyleCnt="0">
        <dgm:presLayoutVars>
          <dgm:dir/>
          <dgm:animLvl val="lvl"/>
          <dgm:resizeHandles val="exact"/>
        </dgm:presLayoutVars>
      </dgm:prSet>
      <dgm:spPr/>
    </dgm:pt>
    <dgm:pt modelId="{6CA9AE29-044D-4055-8D3C-6232324F3B63}" type="pres">
      <dgm:prSet presAssocID="{D22D2662-BFDD-4E60-8974-E3E62ADEDF43}" presName="parentLin" presStyleCnt="0"/>
      <dgm:spPr/>
    </dgm:pt>
    <dgm:pt modelId="{FB95E392-33E3-49FE-9558-52477B58455E}" type="pres">
      <dgm:prSet presAssocID="{D22D2662-BFDD-4E60-8974-E3E62ADEDF43}" presName="parentLeftMargin" presStyleLbl="node1" presStyleIdx="0" presStyleCnt="6"/>
      <dgm:spPr/>
    </dgm:pt>
    <dgm:pt modelId="{857C5E9C-3201-443C-9FCB-1FA0AEC544B0}" type="pres">
      <dgm:prSet presAssocID="{D22D2662-BFDD-4E60-8974-E3E62ADEDF43}" presName="parentText" presStyleLbl="node1" presStyleIdx="0" presStyleCnt="6" custScaleY="192951" custLinFactNeighborY="2116">
        <dgm:presLayoutVars>
          <dgm:chMax val="0"/>
          <dgm:bulletEnabled val="1"/>
        </dgm:presLayoutVars>
      </dgm:prSet>
      <dgm:spPr/>
    </dgm:pt>
    <dgm:pt modelId="{3FBA146B-3720-4CA0-B5A8-51102629A753}" type="pres">
      <dgm:prSet presAssocID="{D22D2662-BFDD-4E60-8974-E3E62ADEDF43}" presName="negativeSpace" presStyleCnt="0"/>
      <dgm:spPr/>
    </dgm:pt>
    <dgm:pt modelId="{13D22F14-F9A1-49C6-9EF0-1B0861828757}" type="pres">
      <dgm:prSet presAssocID="{D22D2662-BFDD-4E60-8974-E3E62ADEDF43}" presName="childText" presStyleLbl="conFgAcc1" presStyleIdx="0" presStyleCnt="6">
        <dgm:presLayoutVars>
          <dgm:bulletEnabled val="1"/>
        </dgm:presLayoutVars>
      </dgm:prSet>
      <dgm:spPr/>
    </dgm:pt>
    <dgm:pt modelId="{06912C2C-65B3-4DB2-B31F-8725600F320E}" type="pres">
      <dgm:prSet presAssocID="{A0124CB7-8F88-4395-B24E-9AD151C9A09F}" presName="spaceBetweenRectangles" presStyleCnt="0"/>
      <dgm:spPr/>
    </dgm:pt>
    <dgm:pt modelId="{E1BC0644-A05C-49FF-AF09-B480443451A6}" type="pres">
      <dgm:prSet presAssocID="{CCFE404E-60D3-4B13-9896-A91354598D4C}" presName="parentLin" presStyleCnt="0"/>
      <dgm:spPr/>
    </dgm:pt>
    <dgm:pt modelId="{B87ED3F0-028E-42F7-ADCF-34F27FA40B24}" type="pres">
      <dgm:prSet presAssocID="{CCFE404E-60D3-4B13-9896-A91354598D4C}" presName="parentLeftMargin" presStyleLbl="node1" presStyleIdx="0" presStyleCnt="6"/>
      <dgm:spPr/>
    </dgm:pt>
    <dgm:pt modelId="{C4ECD006-D3CE-4098-9BDE-3A788F7BA101}" type="pres">
      <dgm:prSet presAssocID="{CCFE404E-60D3-4B13-9896-A91354598D4C}" presName="parentText" presStyleLbl="node1" presStyleIdx="1" presStyleCnt="6" custScaleY="187436">
        <dgm:presLayoutVars>
          <dgm:chMax val="0"/>
          <dgm:bulletEnabled val="1"/>
        </dgm:presLayoutVars>
      </dgm:prSet>
      <dgm:spPr/>
    </dgm:pt>
    <dgm:pt modelId="{9495597F-1456-4109-87D7-54C18C648BF2}" type="pres">
      <dgm:prSet presAssocID="{CCFE404E-60D3-4B13-9896-A91354598D4C}" presName="negativeSpace" presStyleCnt="0"/>
      <dgm:spPr/>
    </dgm:pt>
    <dgm:pt modelId="{5C3DB55C-D192-469E-AF56-7F70C4585D7D}" type="pres">
      <dgm:prSet presAssocID="{CCFE404E-60D3-4B13-9896-A91354598D4C}" presName="childText" presStyleLbl="conFgAcc1" presStyleIdx="1" presStyleCnt="6">
        <dgm:presLayoutVars>
          <dgm:bulletEnabled val="1"/>
        </dgm:presLayoutVars>
      </dgm:prSet>
      <dgm:spPr/>
    </dgm:pt>
    <dgm:pt modelId="{5ABD9350-E90E-4620-88B5-660BF9A3DE6F}" type="pres">
      <dgm:prSet presAssocID="{56D3642B-2A24-4BCA-BBFD-4DBD315E7F2B}" presName="spaceBetweenRectangles" presStyleCnt="0"/>
      <dgm:spPr/>
    </dgm:pt>
    <dgm:pt modelId="{3F72B909-3A1D-436F-9C78-4D848FD13BC0}" type="pres">
      <dgm:prSet presAssocID="{498178ED-1A4D-4B73-B0DA-64AA63C1D7BC}" presName="parentLin" presStyleCnt="0"/>
      <dgm:spPr/>
    </dgm:pt>
    <dgm:pt modelId="{31FF0C33-29E6-464E-B157-B38C84B22CA4}" type="pres">
      <dgm:prSet presAssocID="{498178ED-1A4D-4B73-B0DA-64AA63C1D7BC}" presName="parentLeftMargin" presStyleLbl="node1" presStyleIdx="1" presStyleCnt="6"/>
      <dgm:spPr/>
    </dgm:pt>
    <dgm:pt modelId="{E12FF66C-B54D-44D7-A867-A982D1C9487F}" type="pres">
      <dgm:prSet presAssocID="{498178ED-1A4D-4B73-B0DA-64AA63C1D7BC}" presName="parentText" presStyleLbl="node1" presStyleIdx="2" presStyleCnt="6" custScaleY="225686">
        <dgm:presLayoutVars>
          <dgm:chMax val="0"/>
          <dgm:bulletEnabled val="1"/>
        </dgm:presLayoutVars>
      </dgm:prSet>
      <dgm:spPr/>
    </dgm:pt>
    <dgm:pt modelId="{C7B0F799-2727-473B-9D95-E7BDD9EEFCA4}" type="pres">
      <dgm:prSet presAssocID="{498178ED-1A4D-4B73-B0DA-64AA63C1D7BC}" presName="negativeSpace" presStyleCnt="0"/>
      <dgm:spPr/>
    </dgm:pt>
    <dgm:pt modelId="{5B4F306B-D4BC-40E1-8274-AF440E1EA03D}" type="pres">
      <dgm:prSet presAssocID="{498178ED-1A4D-4B73-B0DA-64AA63C1D7BC}" presName="childText" presStyleLbl="conFgAcc1" presStyleIdx="2" presStyleCnt="6">
        <dgm:presLayoutVars>
          <dgm:bulletEnabled val="1"/>
        </dgm:presLayoutVars>
      </dgm:prSet>
      <dgm:spPr/>
    </dgm:pt>
    <dgm:pt modelId="{D70D1CB7-66F6-45F7-9697-AF45367C4134}" type="pres">
      <dgm:prSet presAssocID="{841DC15F-6B57-4DB2-8382-1647EA66A337}" presName="spaceBetweenRectangles" presStyleCnt="0"/>
      <dgm:spPr/>
    </dgm:pt>
    <dgm:pt modelId="{22EEC4E2-D597-4A39-8E7B-BD30D215547E}" type="pres">
      <dgm:prSet presAssocID="{1C720853-9807-48E2-8C63-44E1EFC73D9C}" presName="parentLin" presStyleCnt="0"/>
      <dgm:spPr/>
    </dgm:pt>
    <dgm:pt modelId="{91DA3107-494B-457F-9C14-31C873E2C689}" type="pres">
      <dgm:prSet presAssocID="{1C720853-9807-48E2-8C63-44E1EFC73D9C}" presName="parentLeftMargin" presStyleLbl="node1" presStyleIdx="2" presStyleCnt="6"/>
      <dgm:spPr/>
    </dgm:pt>
    <dgm:pt modelId="{06B0DD3F-6F77-462E-98E2-01E0CD4A1317}" type="pres">
      <dgm:prSet presAssocID="{1C720853-9807-48E2-8C63-44E1EFC73D9C}" presName="parentText" presStyleLbl="node1" presStyleIdx="3" presStyleCnt="6" custScaleY="203759">
        <dgm:presLayoutVars>
          <dgm:chMax val="0"/>
          <dgm:bulletEnabled val="1"/>
        </dgm:presLayoutVars>
      </dgm:prSet>
      <dgm:spPr/>
    </dgm:pt>
    <dgm:pt modelId="{8522D502-D328-4758-AEA1-482B85FE67CF}" type="pres">
      <dgm:prSet presAssocID="{1C720853-9807-48E2-8C63-44E1EFC73D9C}" presName="negativeSpace" presStyleCnt="0"/>
      <dgm:spPr/>
    </dgm:pt>
    <dgm:pt modelId="{4025C65A-F841-42DD-9AFA-59C57C7E2DCC}" type="pres">
      <dgm:prSet presAssocID="{1C720853-9807-48E2-8C63-44E1EFC73D9C}" presName="childText" presStyleLbl="conFgAcc1" presStyleIdx="3" presStyleCnt="6">
        <dgm:presLayoutVars>
          <dgm:bulletEnabled val="1"/>
        </dgm:presLayoutVars>
      </dgm:prSet>
      <dgm:spPr/>
    </dgm:pt>
    <dgm:pt modelId="{464B9515-040B-4A87-A943-E84DA51203EF}" type="pres">
      <dgm:prSet presAssocID="{5EBC6ED8-D24C-4990-8920-A3384B62CF48}" presName="spaceBetweenRectangles" presStyleCnt="0"/>
      <dgm:spPr/>
    </dgm:pt>
    <dgm:pt modelId="{D5D97DE2-B7F2-4864-BC80-13162F8B3ED8}" type="pres">
      <dgm:prSet presAssocID="{8DF91F6A-C618-42BB-9EB1-955E6568CC3C}" presName="parentLin" presStyleCnt="0"/>
      <dgm:spPr/>
    </dgm:pt>
    <dgm:pt modelId="{7ACA6E05-1B73-4578-9ABA-6696B65CBD8E}" type="pres">
      <dgm:prSet presAssocID="{8DF91F6A-C618-42BB-9EB1-955E6568CC3C}" presName="parentLeftMargin" presStyleLbl="node1" presStyleIdx="3" presStyleCnt="6"/>
      <dgm:spPr/>
    </dgm:pt>
    <dgm:pt modelId="{4B346062-F9C1-416C-BA41-F137E8B1A922}" type="pres">
      <dgm:prSet presAssocID="{8DF91F6A-C618-42BB-9EB1-955E6568CC3C}" presName="parentText" presStyleLbl="node1" presStyleIdx="4" presStyleCnt="6" custScaleY="189749">
        <dgm:presLayoutVars>
          <dgm:chMax val="0"/>
          <dgm:bulletEnabled val="1"/>
        </dgm:presLayoutVars>
      </dgm:prSet>
      <dgm:spPr/>
    </dgm:pt>
    <dgm:pt modelId="{D0DBCAB3-737C-4E1D-B2E1-FEADF31AC0B2}" type="pres">
      <dgm:prSet presAssocID="{8DF91F6A-C618-42BB-9EB1-955E6568CC3C}" presName="negativeSpace" presStyleCnt="0"/>
      <dgm:spPr/>
    </dgm:pt>
    <dgm:pt modelId="{B46E269B-315A-4DF9-9B65-17DFF41AC4F2}" type="pres">
      <dgm:prSet presAssocID="{8DF91F6A-C618-42BB-9EB1-955E6568CC3C}" presName="childText" presStyleLbl="conFgAcc1" presStyleIdx="4" presStyleCnt="6" custScaleY="109884" custLinFactNeighborY="-61581">
        <dgm:presLayoutVars>
          <dgm:bulletEnabled val="1"/>
        </dgm:presLayoutVars>
      </dgm:prSet>
      <dgm:spPr/>
    </dgm:pt>
    <dgm:pt modelId="{13DCF0A5-B28D-4874-BDCA-3D2650C2D052}" type="pres">
      <dgm:prSet presAssocID="{606C2DC5-B76B-42D4-9B45-F4204432AE6F}" presName="spaceBetweenRectangles" presStyleCnt="0"/>
      <dgm:spPr/>
    </dgm:pt>
    <dgm:pt modelId="{22D528CB-1024-4124-A775-DD95D5CEA118}" type="pres">
      <dgm:prSet presAssocID="{8814EA94-DB1B-421D-9991-2C4D79DFF67C}" presName="parentLin" presStyleCnt="0"/>
      <dgm:spPr/>
    </dgm:pt>
    <dgm:pt modelId="{C1139A18-840C-4122-9CAA-BD71926CB88D}" type="pres">
      <dgm:prSet presAssocID="{8814EA94-DB1B-421D-9991-2C4D79DFF67C}" presName="parentLeftMargin" presStyleLbl="node1" presStyleIdx="4" presStyleCnt="6"/>
      <dgm:spPr/>
    </dgm:pt>
    <dgm:pt modelId="{50EC68AD-F7A5-496D-86E7-A64FCB632A65}" type="pres">
      <dgm:prSet presAssocID="{8814EA94-DB1B-421D-9991-2C4D79DFF67C}" presName="parentText" presStyleLbl="node1" presStyleIdx="5" presStyleCnt="6" custScaleY="238133">
        <dgm:presLayoutVars>
          <dgm:chMax val="0"/>
          <dgm:bulletEnabled val="1"/>
        </dgm:presLayoutVars>
      </dgm:prSet>
      <dgm:spPr/>
    </dgm:pt>
    <dgm:pt modelId="{EA671BBC-2913-4E5D-ADB7-F826620A39D6}" type="pres">
      <dgm:prSet presAssocID="{8814EA94-DB1B-421D-9991-2C4D79DFF67C}" presName="negativeSpace" presStyleCnt="0"/>
      <dgm:spPr/>
    </dgm:pt>
    <dgm:pt modelId="{48885D69-C9CE-47F0-9144-ED661562488D}" type="pres">
      <dgm:prSet presAssocID="{8814EA94-DB1B-421D-9991-2C4D79DFF67C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4B9A0B02-0C53-4128-A2D6-FA1A6A643BD6}" type="presOf" srcId="{A434F181-14B1-478D-A09B-252C9182BF6A}" destId="{5B4F306B-D4BC-40E1-8274-AF440E1EA03D}" srcOrd="0" destOrd="0" presId="urn:microsoft.com/office/officeart/2005/8/layout/list1"/>
    <dgm:cxn modelId="{712F6603-67B1-45BA-A44F-3D7AD046EA93}" type="presOf" srcId="{1C720853-9807-48E2-8C63-44E1EFC73D9C}" destId="{91DA3107-494B-457F-9C14-31C873E2C689}" srcOrd="0" destOrd="0" presId="urn:microsoft.com/office/officeart/2005/8/layout/list1"/>
    <dgm:cxn modelId="{530F430E-66E6-4BCA-9C03-7F60952EFBD7}" type="presOf" srcId="{498178ED-1A4D-4B73-B0DA-64AA63C1D7BC}" destId="{31FF0C33-29E6-464E-B157-B38C84B22CA4}" srcOrd="0" destOrd="0" presId="urn:microsoft.com/office/officeart/2005/8/layout/list1"/>
    <dgm:cxn modelId="{6769D30E-0EB8-4F6E-9F97-5DCA1E5BFAEA}" type="presOf" srcId="{74961211-E63D-438B-9FF8-DCFEA18AC602}" destId="{48885D69-C9CE-47F0-9144-ED661562488D}" srcOrd="0" destOrd="2" presId="urn:microsoft.com/office/officeart/2005/8/layout/list1"/>
    <dgm:cxn modelId="{37FF4A15-55F9-43E9-9866-F1213AE74F6D}" srcId="{E3AF3C3B-E586-4D97-B85C-37340C2A1BE0}" destId="{8DF91F6A-C618-42BB-9EB1-955E6568CC3C}" srcOrd="4" destOrd="0" parTransId="{3BCC2AE0-A885-4F41-B34C-1805DEA33ABD}" sibTransId="{606C2DC5-B76B-42D4-9B45-F4204432AE6F}"/>
    <dgm:cxn modelId="{05A06919-9C6D-4A5A-815F-76F430283ED0}" srcId="{8814EA94-DB1B-421D-9991-2C4D79DFF67C}" destId="{28B733A7-4C12-40A1-87E9-405D5D356575}" srcOrd="7" destOrd="0" parTransId="{F1238E6F-E985-4650-8596-0E22CCEEF39A}" sibTransId="{E359894F-4FA3-4BE5-99F9-92A1CE7A19E1}"/>
    <dgm:cxn modelId="{2F01CD19-3CD1-40EC-8B8F-16C6B4587E94}" srcId="{498178ED-1A4D-4B73-B0DA-64AA63C1D7BC}" destId="{A434F181-14B1-478D-A09B-252C9182BF6A}" srcOrd="0" destOrd="0" parTransId="{BC9D5A07-29F7-41A8-8F2C-377FE8A3C90A}" sibTransId="{8E3A9C7D-BEC9-4DDF-854D-C09932127CCF}"/>
    <dgm:cxn modelId="{55B2E420-AC7D-420A-8462-A753D5C03C32}" type="presOf" srcId="{D22D2662-BFDD-4E60-8974-E3E62ADEDF43}" destId="{857C5E9C-3201-443C-9FCB-1FA0AEC544B0}" srcOrd="1" destOrd="0" presId="urn:microsoft.com/office/officeart/2005/8/layout/list1"/>
    <dgm:cxn modelId="{B2E32D26-76F5-4F20-8B63-7933B4506B01}" type="presOf" srcId="{1C720853-9807-48E2-8C63-44E1EFC73D9C}" destId="{06B0DD3F-6F77-462E-98E2-01E0CD4A1317}" srcOrd="1" destOrd="0" presId="urn:microsoft.com/office/officeart/2005/8/layout/list1"/>
    <dgm:cxn modelId="{D1E2782F-4CF0-407F-B766-802944C0E5CD}" type="presOf" srcId="{5E39C7F6-F382-43E6-BCC4-2FF737066DB4}" destId="{13D22F14-F9A1-49C6-9EF0-1B0861828757}" srcOrd="0" destOrd="0" presId="urn:microsoft.com/office/officeart/2005/8/layout/list1"/>
    <dgm:cxn modelId="{CB8E2F41-5D42-4917-BD68-0FE8D16FCB4D}" srcId="{8814EA94-DB1B-421D-9991-2C4D79DFF67C}" destId="{1A5D0197-0C78-4A49-A127-3C47A60E511C}" srcOrd="0" destOrd="0" parTransId="{CC383EF1-1EB8-42FE-8C71-91EBCCB8A82E}" sibTransId="{1B55EB7B-D626-4C84-89C7-DF6AD27F8464}"/>
    <dgm:cxn modelId="{B8E56147-7FA6-4DE0-ACAD-1A404C4022D8}" type="presOf" srcId="{776253D0-B173-4907-BE20-6810A025A818}" destId="{48885D69-C9CE-47F0-9144-ED661562488D}" srcOrd="0" destOrd="1" presId="urn:microsoft.com/office/officeart/2005/8/layout/list1"/>
    <dgm:cxn modelId="{BBC8494E-1A08-4E88-9D31-1D280E771A88}" srcId="{E3AF3C3B-E586-4D97-B85C-37340C2A1BE0}" destId="{1C720853-9807-48E2-8C63-44E1EFC73D9C}" srcOrd="3" destOrd="0" parTransId="{2668AB8F-FD29-4FB7-8490-BBFAB6D75163}" sibTransId="{5EBC6ED8-D24C-4990-8920-A3384B62CF48}"/>
    <dgm:cxn modelId="{B79B6D52-B9CB-4DBB-B7F5-310C061EA267}" type="presOf" srcId="{D22D2662-BFDD-4E60-8974-E3E62ADEDF43}" destId="{FB95E392-33E3-49FE-9558-52477B58455E}" srcOrd="0" destOrd="0" presId="urn:microsoft.com/office/officeart/2005/8/layout/list1"/>
    <dgm:cxn modelId="{A16D2B53-580B-4096-8FE8-0877E6C0DF92}" type="presOf" srcId="{CCFE404E-60D3-4B13-9896-A91354598D4C}" destId="{C4ECD006-D3CE-4098-9BDE-3A788F7BA101}" srcOrd="1" destOrd="0" presId="urn:microsoft.com/office/officeart/2005/8/layout/list1"/>
    <dgm:cxn modelId="{68F09B54-AC07-4E67-B667-DF52494FDA9F}" type="presOf" srcId="{9D5727D7-B2E6-4ECF-8BE2-C50AAAC007AF}" destId="{48885D69-C9CE-47F0-9144-ED661562488D}" srcOrd="0" destOrd="4" presId="urn:microsoft.com/office/officeart/2005/8/layout/list1"/>
    <dgm:cxn modelId="{57747356-5628-440C-8F31-A343D526E2C9}" type="presOf" srcId="{E424D34B-D14C-4417-837A-B76D324CCA94}" destId="{48885D69-C9CE-47F0-9144-ED661562488D}" srcOrd="0" destOrd="5" presId="urn:microsoft.com/office/officeart/2005/8/layout/list1"/>
    <dgm:cxn modelId="{32C58B59-FBB9-471B-8FE1-BB3E3AD4A721}" type="presOf" srcId="{8814EA94-DB1B-421D-9991-2C4D79DFF67C}" destId="{50EC68AD-F7A5-496D-86E7-A64FCB632A65}" srcOrd="1" destOrd="0" presId="urn:microsoft.com/office/officeart/2005/8/layout/list1"/>
    <dgm:cxn modelId="{FA4B3660-6FAE-46A4-873B-679526B4178A}" srcId="{1C720853-9807-48E2-8C63-44E1EFC73D9C}" destId="{B57F3545-936A-449D-9146-94AE577FFB52}" srcOrd="0" destOrd="0" parTransId="{E261E8B3-1CF2-49AC-8A23-F080F557E589}" sibTransId="{4D0BBA1E-ED0C-40D0-9A00-46816AF15B6E}"/>
    <dgm:cxn modelId="{8E528862-E3DC-44AB-9333-3754A04DE1CC}" type="presOf" srcId="{7255FA25-CB23-441F-A9E3-B401361F38B6}" destId="{48885D69-C9CE-47F0-9144-ED661562488D}" srcOrd="0" destOrd="8" presId="urn:microsoft.com/office/officeart/2005/8/layout/list1"/>
    <dgm:cxn modelId="{F28DF36B-15D8-4010-8908-502C50B3D1D0}" srcId="{E3AF3C3B-E586-4D97-B85C-37340C2A1BE0}" destId="{D22D2662-BFDD-4E60-8974-E3E62ADEDF43}" srcOrd="0" destOrd="0" parTransId="{8BA655BA-B9DE-4603-B859-69AA398281E4}" sibTransId="{A0124CB7-8F88-4395-B24E-9AD151C9A09F}"/>
    <dgm:cxn modelId="{6464816D-3165-4928-BE22-04FAF9C0CA47}" type="presOf" srcId="{E3AF3C3B-E586-4D97-B85C-37340C2A1BE0}" destId="{CE09AA77-BF2D-48E3-BD6A-0E4C014C196F}" srcOrd="0" destOrd="0" presId="urn:microsoft.com/office/officeart/2005/8/layout/list1"/>
    <dgm:cxn modelId="{320A4E72-BE78-4757-B81C-C6D37F089453}" type="presOf" srcId="{B3C270E1-2A31-452A-AF18-6DF7F1C41649}" destId="{B46E269B-315A-4DF9-9B65-17DFF41AC4F2}" srcOrd="0" destOrd="0" presId="urn:microsoft.com/office/officeart/2005/8/layout/list1"/>
    <dgm:cxn modelId="{7DDA7D76-CCF6-446E-BA28-08A9BAC61A8F}" srcId="{8814EA94-DB1B-421D-9991-2C4D79DFF67C}" destId="{E424D34B-D14C-4417-837A-B76D324CCA94}" srcOrd="5" destOrd="0" parTransId="{3B61DBA7-99C6-477B-9D83-71F2C73BEF5A}" sibTransId="{E8E7DA3D-5244-4EFD-A0B3-C421141F9AB4}"/>
    <dgm:cxn modelId="{45FC6C77-304A-40CA-A3FA-F39BC4E891DF}" type="presOf" srcId="{8DF91F6A-C618-42BB-9EB1-955E6568CC3C}" destId="{4B346062-F9C1-416C-BA41-F137E8B1A922}" srcOrd="1" destOrd="0" presId="urn:microsoft.com/office/officeart/2005/8/layout/list1"/>
    <dgm:cxn modelId="{FAC2017F-FE0D-4FE0-ACEF-E7210B1DE71A}" srcId="{E3AF3C3B-E586-4D97-B85C-37340C2A1BE0}" destId="{CCFE404E-60D3-4B13-9896-A91354598D4C}" srcOrd="1" destOrd="0" parTransId="{1E3CFAA6-3B47-45A7-ACB9-3560D682A931}" sibTransId="{56D3642B-2A24-4BCA-BBFD-4DBD315E7F2B}"/>
    <dgm:cxn modelId="{83788C81-21F0-457F-A548-5A5970B959C4}" srcId="{8DF91F6A-C618-42BB-9EB1-955E6568CC3C}" destId="{8A6231A5-79AB-41AE-9E3C-83D41524A269}" srcOrd="1" destOrd="0" parTransId="{8E909CB0-5E39-4DEE-B050-5723436A7890}" sibTransId="{8C21637C-230F-4E75-818B-5CFDD4C5ED7B}"/>
    <dgm:cxn modelId="{3799CB89-360F-4A6B-8F9F-E98094998EE4}" srcId="{8814EA94-DB1B-421D-9991-2C4D79DFF67C}" destId="{7255FA25-CB23-441F-A9E3-B401361F38B6}" srcOrd="8" destOrd="0" parTransId="{AF9C6B0C-F36C-4479-919E-1DC12C2005C1}" sibTransId="{4ED70CB2-6D12-42CF-B045-8190AB0B64D5}"/>
    <dgm:cxn modelId="{03ACF290-122C-4F0C-835B-6F18DDB091B4}" srcId="{E3AF3C3B-E586-4D97-B85C-37340C2A1BE0}" destId="{498178ED-1A4D-4B73-B0DA-64AA63C1D7BC}" srcOrd="2" destOrd="0" parTransId="{851497BB-209D-41CC-A4D7-5C1F8539EE9D}" sibTransId="{841DC15F-6B57-4DB2-8382-1647EA66A337}"/>
    <dgm:cxn modelId="{7578319C-4A3E-4D06-8CD2-5A5E945858D2}" type="presOf" srcId="{3EDE590E-C9A9-4089-869F-48FA6BB9BD35}" destId="{48885D69-C9CE-47F0-9144-ED661562488D}" srcOrd="0" destOrd="3" presId="urn:microsoft.com/office/officeart/2005/8/layout/list1"/>
    <dgm:cxn modelId="{00C8859C-6480-4711-9ACB-5AF620544D87}" type="presOf" srcId="{1A5D0197-0C78-4A49-A127-3C47A60E511C}" destId="{48885D69-C9CE-47F0-9144-ED661562488D}" srcOrd="0" destOrd="0" presId="urn:microsoft.com/office/officeart/2005/8/layout/list1"/>
    <dgm:cxn modelId="{BFF251A1-FA55-4606-A593-727DABA7EB2D}" srcId="{8DF91F6A-C618-42BB-9EB1-955E6568CC3C}" destId="{B3C270E1-2A31-452A-AF18-6DF7F1C41649}" srcOrd="0" destOrd="0" parTransId="{1AB43451-4F85-4C93-B4BD-61EFFFD34618}" sibTransId="{BA9C7552-CAF4-4D62-81B2-E0570CF61B03}"/>
    <dgm:cxn modelId="{01382EA4-F264-49DD-BF84-7654E70E6226}" srcId="{8814EA94-DB1B-421D-9991-2C4D79DFF67C}" destId="{3EDE590E-C9A9-4089-869F-48FA6BB9BD35}" srcOrd="3" destOrd="0" parTransId="{7F8640CC-A9DF-453D-B3BA-4A18B2DF4D96}" sibTransId="{99869C28-B1A9-40EB-A9A4-FD709129F214}"/>
    <dgm:cxn modelId="{639579A7-E9AB-40A4-B411-FB27C4E75D7D}" type="presOf" srcId="{8A6231A5-79AB-41AE-9E3C-83D41524A269}" destId="{B46E269B-315A-4DF9-9B65-17DFF41AC4F2}" srcOrd="0" destOrd="1" presId="urn:microsoft.com/office/officeart/2005/8/layout/list1"/>
    <dgm:cxn modelId="{752600AB-9AC5-4F67-AC98-AEACDF4565B9}" type="presOf" srcId="{28B733A7-4C12-40A1-87E9-405D5D356575}" destId="{48885D69-C9CE-47F0-9144-ED661562488D}" srcOrd="0" destOrd="7" presId="urn:microsoft.com/office/officeart/2005/8/layout/list1"/>
    <dgm:cxn modelId="{BAA493AD-5124-4260-A46B-50132D270122}" type="presOf" srcId="{8814EA94-DB1B-421D-9991-2C4D79DFF67C}" destId="{C1139A18-840C-4122-9CAA-BD71926CB88D}" srcOrd="0" destOrd="0" presId="urn:microsoft.com/office/officeart/2005/8/layout/list1"/>
    <dgm:cxn modelId="{1F3663AF-FA32-441F-8F95-912A33A0C854}" type="presOf" srcId="{C2970DD4-58D4-48CB-A9CF-200462A7767E}" destId="{5C3DB55C-D192-469E-AF56-7F70C4585D7D}" srcOrd="0" destOrd="0" presId="urn:microsoft.com/office/officeart/2005/8/layout/list1"/>
    <dgm:cxn modelId="{D8BE8FB2-52F2-478A-A0FB-B3894D1C9197}" type="presOf" srcId="{8DF91F6A-C618-42BB-9EB1-955E6568CC3C}" destId="{7ACA6E05-1B73-4578-9ABA-6696B65CBD8E}" srcOrd="0" destOrd="0" presId="urn:microsoft.com/office/officeart/2005/8/layout/list1"/>
    <dgm:cxn modelId="{D1B34CBD-32EB-4BF5-85DE-D5A252E8BFD3}" srcId="{D22D2662-BFDD-4E60-8974-E3E62ADEDF43}" destId="{5E39C7F6-F382-43E6-BCC4-2FF737066DB4}" srcOrd="0" destOrd="0" parTransId="{A0F5BD6A-6D09-4030-8A90-15A6319D4498}" sibTransId="{2D345979-ADC3-42B2-87F6-34E5F8176031}"/>
    <dgm:cxn modelId="{DB16C1BD-C084-47C0-A57F-CCB1C8CF7159}" type="presOf" srcId="{CCFE404E-60D3-4B13-9896-A91354598D4C}" destId="{B87ED3F0-028E-42F7-ADCF-34F27FA40B24}" srcOrd="0" destOrd="0" presId="urn:microsoft.com/office/officeart/2005/8/layout/list1"/>
    <dgm:cxn modelId="{DBC5E6BF-E87A-41E6-9DCB-7CF76E477B1F}" srcId="{8814EA94-DB1B-421D-9991-2C4D79DFF67C}" destId="{9D5727D7-B2E6-4ECF-8BE2-C50AAAC007AF}" srcOrd="4" destOrd="0" parTransId="{CD2DA4F3-0471-46CD-8CE9-709C135587D3}" sibTransId="{1A7F4C6D-A453-428B-8B99-6F4A5E391FD5}"/>
    <dgm:cxn modelId="{414841C0-D980-4EDE-AEC2-05F01FA5CDFA}" srcId="{8DF91F6A-C618-42BB-9EB1-955E6568CC3C}" destId="{6FCED14F-F11A-42C5-BD61-39B04B8D7D26}" srcOrd="2" destOrd="0" parTransId="{3DB0581B-7961-4313-9DD3-B60F249FB1FB}" sibTransId="{61CEB249-1EC5-403F-9E70-16726C01F278}"/>
    <dgm:cxn modelId="{65CDE6CD-5508-429D-90AC-FC3B96030565}" srcId="{8814EA94-DB1B-421D-9991-2C4D79DFF67C}" destId="{76E80E90-EC93-4FCF-9D4D-752C01B2B728}" srcOrd="6" destOrd="0" parTransId="{371CB05E-8A32-4BE1-8A8E-164032C9C177}" sibTransId="{FBCC941A-9735-4330-8BD6-113A52F60F44}"/>
    <dgm:cxn modelId="{F6FAFED7-69F7-490C-81E7-C5BC2E6AF73D}" srcId="{8814EA94-DB1B-421D-9991-2C4D79DFF67C}" destId="{776253D0-B173-4907-BE20-6810A025A818}" srcOrd="1" destOrd="0" parTransId="{739654D4-CEDE-41CA-A723-9404DDC7DF9A}" sibTransId="{8DE6E831-14C5-455D-864B-675F31639B91}"/>
    <dgm:cxn modelId="{1BCBD0E0-D28E-4147-A623-5CB3B7626D56}" type="presOf" srcId="{B57F3545-936A-449D-9146-94AE577FFB52}" destId="{4025C65A-F841-42DD-9AFA-59C57C7E2DCC}" srcOrd="0" destOrd="0" presId="urn:microsoft.com/office/officeart/2005/8/layout/list1"/>
    <dgm:cxn modelId="{E180E1EA-28FF-4ECB-9066-83197530248E}" type="presOf" srcId="{498178ED-1A4D-4B73-B0DA-64AA63C1D7BC}" destId="{E12FF66C-B54D-44D7-A867-A982D1C9487F}" srcOrd="1" destOrd="0" presId="urn:microsoft.com/office/officeart/2005/8/layout/list1"/>
    <dgm:cxn modelId="{64A9ACED-FF4E-4936-81A7-F3F518B58216}" type="presOf" srcId="{76E80E90-EC93-4FCF-9D4D-752C01B2B728}" destId="{48885D69-C9CE-47F0-9144-ED661562488D}" srcOrd="0" destOrd="6" presId="urn:microsoft.com/office/officeart/2005/8/layout/list1"/>
    <dgm:cxn modelId="{C86C6CF3-5229-4DD2-926E-C638621C1CB1}" srcId="{CCFE404E-60D3-4B13-9896-A91354598D4C}" destId="{C2970DD4-58D4-48CB-A9CF-200462A7767E}" srcOrd="0" destOrd="0" parTransId="{9184E475-E3E2-426C-BF11-91F14C37079E}" sibTransId="{278D5CEA-FBD2-4444-916D-30C713E51EA6}"/>
    <dgm:cxn modelId="{19805BF9-34A4-4231-BF78-88F36BE18702}" srcId="{E3AF3C3B-E586-4D97-B85C-37340C2A1BE0}" destId="{8814EA94-DB1B-421D-9991-2C4D79DFF67C}" srcOrd="5" destOrd="0" parTransId="{F5A5AB44-4F1F-4F3D-BB70-ACCC147E8899}" sibTransId="{168F725C-CEC1-4D71-A1F7-91C5C1135110}"/>
    <dgm:cxn modelId="{A11E39FA-AD9A-4987-8D3E-7D627A0FDEE7}" type="presOf" srcId="{6FCED14F-F11A-42C5-BD61-39B04B8D7D26}" destId="{B46E269B-315A-4DF9-9B65-17DFF41AC4F2}" srcOrd="0" destOrd="2" presId="urn:microsoft.com/office/officeart/2005/8/layout/list1"/>
    <dgm:cxn modelId="{7B4B5AFE-073B-460F-8929-0FDB38080190}" srcId="{8814EA94-DB1B-421D-9991-2C4D79DFF67C}" destId="{74961211-E63D-438B-9FF8-DCFEA18AC602}" srcOrd="2" destOrd="0" parTransId="{30F39058-C478-4002-9D96-7F88A7132322}" sibTransId="{2DD68552-3CFF-40EA-90B5-DCE4E15A0E98}"/>
    <dgm:cxn modelId="{04FE68E6-835E-4A1D-8D71-EEA362C5B698}" type="presParOf" srcId="{CE09AA77-BF2D-48E3-BD6A-0E4C014C196F}" destId="{6CA9AE29-044D-4055-8D3C-6232324F3B63}" srcOrd="0" destOrd="0" presId="urn:microsoft.com/office/officeart/2005/8/layout/list1"/>
    <dgm:cxn modelId="{16E2F67A-9FBC-4A15-A824-0A69892C0DBA}" type="presParOf" srcId="{6CA9AE29-044D-4055-8D3C-6232324F3B63}" destId="{FB95E392-33E3-49FE-9558-52477B58455E}" srcOrd="0" destOrd="0" presId="urn:microsoft.com/office/officeart/2005/8/layout/list1"/>
    <dgm:cxn modelId="{26822E41-79C4-4D53-9A84-C2CF7C30C431}" type="presParOf" srcId="{6CA9AE29-044D-4055-8D3C-6232324F3B63}" destId="{857C5E9C-3201-443C-9FCB-1FA0AEC544B0}" srcOrd="1" destOrd="0" presId="urn:microsoft.com/office/officeart/2005/8/layout/list1"/>
    <dgm:cxn modelId="{D3098DED-DDF2-4DC0-9184-07A652D20351}" type="presParOf" srcId="{CE09AA77-BF2D-48E3-BD6A-0E4C014C196F}" destId="{3FBA146B-3720-4CA0-B5A8-51102629A753}" srcOrd="1" destOrd="0" presId="urn:microsoft.com/office/officeart/2005/8/layout/list1"/>
    <dgm:cxn modelId="{6CB2C2B3-E946-48C6-8320-E4E14884E1F3}" type="presParOf" srcId="{CE09AA77-BF2D-48E3-BD6A-0E4C014C196F}" destId="{13D22F14-F9A1-49C6-9EF0-1B0861828757}" srcOrd="2" destOrd="0" presId="urn:microsoft.com/office/officeart/2005/8/layout/list1"/>
    <dgm:cxn modelId="{C2F0E454-6E2D-41C2-B55E-08FF9F3799AB}" type="presParOf" srcId="{CE09AA77-BF2D-48E3-BD6A-0E4C014C196F}" destId="{06912C2C-65B3-4DB2-B31F-8725600F320E}" srcOrd="3" destOrd="0" presId="urn:microsoft.com/office/officeart/2005/8/layout/list1"/>
    <dgm:cxn modelId="{571BB53A-E4B1-4EC1-9C19-7137C6EDDA10}" type="presParOf" srcId="{CE09AA77-BF2D-48E3-BD6A-0E4C014C196F}" destId="{E1BC0644-A05C-49FF-AF09-B480443451A6}" srcOrd="4" destOrd="0" presId="urn:microsoft.com/office/officeart/2005/8/layout/list1"/>
    <dgm:cxn modelId="{172381DA-65D5-4340-B832-10A230047583}" type="presParOf" srcId="{E1BC0644-A05C-49FF-AF09-B480443451A6}" destId="{B87ED3F0-028E-42F7-ADCF-34F27FA40B24}" srcOrd="0" destOrd="0" presId="urn:microsoft.com/office/officeart/2005/8/layout/list1"/>
    <dgm:cxn modelId="{5876BCDF-6189-45F9-9295-A758BDB69612}" type="presParOf" srcId="{E1BC0644-A05C-49FF-AF09-B480443451A6}" destId="{C4ECD006-D3CE-4098-9BDE-3A788F7BA101}" srcOrd="1" destOrd="0" presId="urn:microsoft.com/office/officeart/2005/8/layout/list1"/>
    <dgm:cxn modelId="{58C7E6B4-E51C-4A44-B392-0C062560019F}" type="presParOf" srcId="{CE09AA77-BF2D-48E3-BD6A-0E4C014C196F}" destId="{9495597F-1456-4109-87D7-54C18C648BF2}" srcOrd="5" destOrd="0" presId="urn:microsoft.com/office/officeart/2005/8/layout/list1"/>
    <dgm:cxn modelId="{24A88F31-EF17-4DB8-B3A4-4C219283F230}" type="presParOf" srcId="{CE09AA77-BF2D-48E3-BD6A-0E4C014C196F}" destId="{5C3DB55C-D192-469E-AF56-7F70C4585D7D}" srcOrd="6" destOrd="0" presId="urn:microsoft.com/office/officeart/2005/8/layout/list1"/>
    <dgm:cxn modelId="{DA36A05C-F9BB-4476-BF9C-A6C1C218F0CA}" type="presParOf" srcId="{CE09AA77-BF2D-48E3-BD6A-0E4C014C196F}" destId="{5ABD9350-E90E-4620-88B5-660BF9A3DE6F}" srcOrd="7" destOrd="0" presId="urn:microsoft.com/office/officeart/2005/8/layout/list1"/>
    <dgm:cxn modelId="{617313F8-4022-470A-8761-54D9C0E4F2EA}" type="presParOf" srcId="{CE09AA77-BF2D-48E3-BD6A-0E4C014C196F}" destId="{3F72B909-3A1D-436F-9C78-4D848FD13BC0}" srcOrd="8" destOrd="0" presId="urn:microsoft.com/office/officeart/2005/8/layout/list1"/>
    <dgm:cxn modelId="{1B08D6D6-FC64-40F5-BFB7-63C62EB6FD5D}" type="presParOf" srcId="{3F72B909-3A1D-436F-9C78-4D848FD13BC0}" destId="{31FF0C33-29E6-464E-B157-B38C84B22CA4}" srcOrd="0" destOrd="0" presId="urn:microsoft.com/office/officeart/2005/8/layout/list1"/>
    <dgm:cxn modelId="{0B123385-9B40-491F-B564-F86E8B3CCFCE}" type="presParOf" srcId="{3F72B909-3A1D-436F-9C78-4D848FD13BC0}" destId="{E12FF66C-B54D-44D7-A867-A982D1C9487F}" srcOrd="1" destOrd="0" presId="urn:microsoft.com/office/officeart/2005/8/layout/list1"/>
    <dgm:cxn modelId="{D4CDC5CC-3492-4779-BA1E-96745F866995}" type="presParOf" srcId="{CE09AA77-BF2D-48E3-BD6A-0E4C014C196F}" destId="{C7B0F799-2727-473B-9D95-E7BDD9EEFCA4}" srcOrd="9" destOrd="0" presId="urn:microsoft.com/office/officeart/2005/8/layout/list1"/>
    <dgm:cxn modelId="{0B86B612-5004-4F99-BC76-41E63E252FF1}" type="presParOf" srcId="{CE09AA77-BF2D-48E3-BD6A-0E4C014C196F}" destId="{5B4F306B-D4BC-40E1-8274-AF440E1EA03D}" srcOrd="10" destOrd="0" presId="urn:microsoft.com/office/officeart/2005/8/layout/list1"/>
    <dgm:cxn modelId="{73876846-EA71-4717-B122-86F70023A6F6}" type="presParOf" srcId="{CE09AA77-BF2D-48E3-BD6A-0E4C014C196F}" destId="{D70D1CB7-66F6-45F7-9697-AF45367C4134}" srcOrd="11" destOrd="0" presId="urn:microsoft.com/office/officeart/2005/8/layout/list1"/>
    <dgm:cxn modelId="{2BC984D0-1247-4CC5-B3D5-C9297D8F8157}" type="presParOf" srcId="{CE09AA77-BF2D-48E3-BD6A-0E4C014C196F}" destId="{22EEC4E2-D597-4A39-8E7B-BD30D215547E}" srcOrd="12" destOrd="0" presId="urn:microsoft.com/office/officeart/2005/8/layout/list1"/>
    <dgm:cxn modelId="{7F57B5CD-912A-458A-AFE3-54C77C0C74E6}" type="presParOf" srcId="{22EEC4E2-D597-4A39-8E7B-BD30D215547E}" destId="{91DA3107-494B-457F-9C14-31C873E2C689}" srcOrd="0" destOrd="0" presId="urn:microsoft.com/office/officeart/2005/8/layout/list1"/>
    <dgm:cxn modelId="{C286F128-40FC-40AA-92E6-4CF53FC90026}" type="presParOf" srcId="{22EEC4E2-D597-4A39-8E7B-BD30D215547E}" destId="{06B0DD3F-6F77-462E-98E2-01E0CD4A1317}" srcOrd="1" destOrd="0" presId="urn:microsoft.com/office/officeart/2005/8/layout/list1"/>
    <dgm:cxn modelId="{ADC85A47-491C-403E-BF46-F9726DBCDA97}" type="presParOf" srcId="{CE09AA77-BF2D-48E3-BD6A-0E4C014C196F}" destId="{8522D502-D328-4758-AEA1-482B85FE67CF}" srcOrd="13" destOrd="0" presId="urn:microsoft.com/office/officeart/2005/8/layout/list1"/>
    <dgm:cxn modelId="{C4279363-3E33-4311-9BF1-B8A2737D0979}" type="presParOf" srcId="{CE09AA77-BF2D-48E3-BD6A-0E4C014C196F}" destId="{4025C65A-F841-42DD-9AFA-59C57C7E2DCC}" srcOrd="14" destOrd="0" presId="urn:microsoft.com/office/officeart/2005/8/layout/list1"/>
    <dgm:cxn modelId="{9F58E6B0-7AC4-432A-A9BA-092E93FD44B4}" type="presParOf" srcId="{CE09AA77-BF2D-48E3-BD6A-0E4C014C196F}" destId="{464B9515-040B-4A87-A943-E84DA51203EF}" srcOrd="15" destOrd="0" presId="urn:microsoft.com/office/officeart/2005/8/layout/list1"/>
    <dgm:cxn modelId="{9CB8CBFD-B769-40B3-B4DD-5ADF5B3161B8}" type="presParOf" srcId="{CE09AA77-BF2D-48E3-BD6A-0E4C014C196F}" destId="{D5D97DE2-B7F2-4864-BC80-13162F8B3ED8}" srcOrd="16" destOrd="0" presId="urn:microsoft.com/office/officeart/2005/8/layout/list1"/>
    <dgm:cxn modelId="{56F0D6E1-54FB-48DF-A7F5-F6DDCC4476CF}" type="presParOf" srcId="{D5D97DE2-B7F2-4864-BC80-13162F8B3ED8}" destId="{7ACA6E05-1B73-4578-9ABA-6696B65CBD8E}" srcOrd="0" destOrd="0" presId="urn:microsoft.com/office/officeart/2005/8/layout/list1"/>
    <dgm:cxn modelId="{28D3E7B1-BEDA-4D9F-B4D0-487776EEC08C}" type="presParOf" srcId="{D5D97DE2-B7F2-4864-BC80-13162F8B3ED8}" destId="{4B346062-F9C1-416C-BA41-F137E8B1A922}" srcOrd="1" destOrd="0" presId="urn:microsoft.com/office/officeart/2005/8/layout/list1"/>
    <dgm:cxn modelId="{9F3E1B6F-4BE3-4635-8E68-5830921BCFCA}" type="presParOf" srcId="{CE09AA77-BF2D-48E3-BD6A-0E4C014C196F}" destId="{D0DBCAB3-737C-4E1D-B2E1-FEADF31AC0B2}" srcOrd="17" destOrd="0" presId="urn:microsoft.com/office/officeart/2005/8/layout/list1"/>
    <dgm:cxn modelId="{44A763ED-B038-409E-9551-D90B7F9EBDAC}" type="presParOf" srcId="{CE09AA77-BF2D-48E3-BD6A-0E4C014C196F}" destId="{B46E269B-315A-4DF9-9B65-17DFF41AC4F2}" srcOrd="18" destOrd="0" presId="urn:microsoft.com/office/officeart/2005/8/layout/list1"/>
    <dgm:cxn modelId="{3197B0B4-B893-4282-A192-CA65AE8C38A6}" type="presParOf" srcId="{CE09AA77-BF2D-48E3-BD6A-0E4C014C196F}" destId="{13DCF0A5-B28D-4874-BDCA-3D2650C2D052}" srcOrd="19" destOrd="0" presId="urn:microsoft.com/office/officeart/2005/8/layout/list1"/>
    <dgm:cxn modelId="{687349A5-A72A-43EF-A56C-F45D20BC03AA}" type="presParOf" srcId="{CE09AA77-BF2D-48E3-BD6A-0E4C014C196F}" destId="{22D528CB-1024-4124-A775-DD95D5CEA118}" srcOrd="20" destOrd="0" presId="urn:microsoft.com/office/officeart/2005/8/layout/list1"/>
    <dgm:cxn modelId="{EC3C22C7-3BC6-4B78-BE03-12216349C89C}" type="presParOf" srcId="{22D528CB-1024-4124-A775-DD95D5CEA118}" destId="{C1139A18-840C-4122-9CAA-BD71926CB88D}" srcOrd="0" destOrd="0" presId="urn:microsoft.com/office/officeart/2005/8/layout/list1"/>
    <dgm:cxn modelId="{30271664-5AA8-4A5A-97FA-2B33D680EB47}" type="presParOf" srcId="{22D528CB-1024-4124-A775-DD95D5CEA118}" destId="{50EC68AD-F7A5-496D-86E7-A64FCB632A65}" srcOrd="1" destOrd="0" presId="urn:microsoft.com/office/officeart/2005/8/layout/list1"/>
    <dgm:cxn modelId="{7C0B7EB3-7705-4E29-ABF4-2BBCADA467E8}" type="presParOf" srcId="{CE09AA77-BF2D-48E3-BD6A-0E4C014C196F}" destId="{EA671BBC-2913-4E5D-ADB7-F826620A39D6}" srcOrd="21" destOrd="0" presId="urn:microsoft.com/office/officeart/2005/8/layout/list1"/>
    <dgm:cxn modelId="{203C1EBF-DEF9-42E8-98D1-410CECFF4381}" type="presParOf" srcId="{CE09AA77-BF2D-48E3-BD6A-0E4C014C196F}" destId="{48885D69-C9CE-47F0-9144-ED661562488D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8A38EC3-86C5-4DF6-BC16-7983485E7EA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AC9966-122D-4618-A809-A047EA26E9A7}">
      <dgm:prSet phldrT="[Text]"/>
      <dgm:spPr/>
      <dgm:t>
        <a:bodyPr/>
        <a:lstStyle/>
        <a:p>
          <a:r>
            <a:rPr lang="en-US" dirty="0"/>
            <a:t>Availability Check </a:t>
          </a:r>
        </a:p>
      </dgm:t>
    </dgm:pt>
    <dgm:pt modelId="{DD682E04-5209-400D-9191-F5A360015B87}" type="parTrans" cxnId="{BC396666-66CF-4FC4-9395-39B033685BC6}">
      <dgm:prSet/>
      <dgm:spPr/>
      <dgm:t>
        <a:bodyPr/>
        <a:lstStyle/>
        <a:p>
          <a:endParaRPr lang="en-US"/>
        </a:p>
      </dgm:t>
    </dgm:pt>
    <dgm:pt modelId="{501D03E8-C3F6-4F95-9564-24D3014BF7F2}" type="sibTrans" cxnId="{BC396666-66CF-4FC4-9395-39B033685BC6}">
      <dgm:prSet/>
      <dgm:spPr/>
      <dgm:t>
        <a:bodyPr/>
        <a:lstStyle/>
        <a:p>
          <a:endParaRPr lang="en-US"/>
        </a:p>
      </dgm:t>
    </dgm:pt>
    <dgm:pt modelId="{CB269ED1-CB7A-4053-B8E0-CB20632C7951}">
      <dgm:prSet phldrT="[Text]"/>
      <dgm:spPr/>
      <dgm:t>
        <a:bodyPr/>
        <a:lstStyle/>
        <a:p>
          <a:r>
            <a:rPr lang="en-US" dirty="0"/>
            <a:t>Availability to be checked based on the Comparator requested and the Region within 72 hours from the receipt of the Enquiry by the respective sourcing head . </a:t>
          </a:r>
        </a:p>
      </dgm:t>
    </dgm:pt>
    <dgm:pt modelId="{D809C37A-5EBA-4AED-B50B-354FE965CFAA}" type="parTrans" cxnId="{3DCF7C36-A843-4441-8388-67C2B9861E23}">
      <dgm:prSet/>
      <dgm:spPr/>
      <dgm:t>
        <a:bodyPr/>
        <a:lstStyle/>
        <a:p>
          <a:endParaRPr lang="en-US"/>
        </a:p>
      </dgm:t>
    </dgm:pt>
    <dgm:pt modelId="{A0CE859D-516A-4DF6-8AE9-49F97871534A}" type="sibTrans" cxnId="{3DCF7C36-A843-4441-8388-67C2B9861E23}">
      <dgm:prSet/>
      <dgm:spPr/>
      <dgm:t>
        <a:bodyPr/>
        <a:lstStyle/>
        <a:p>
          <a:endParaRPr lang="en-US"/>
        </a:p>
      </dgm:t>
    </dgm:pt>
    <dgm:pt modelId="{DCAEB7E9-14E7-4682-98D1-1D6519B29371}">
      <dgm:prSet phldrT="[Text]"/>
      <dgm:spPr/>
      <dgm:t>
        <a:bodyPr/>
        <a:lstStyle/>
        <a:p>
          <a:r>
            <a:rPr lang="en-US" dirty="0"/>
            <a:t>Sales Quotation </a:t>
          </a:r>
        </a:p>
      </dgm:t>
    </dgm:pt>
    <dgm:pt modelId="{D5F7A60C-04FD-4FE0-BC84-380FEE7922E4}" type="parTrans" cxnId="{BB4FD78A-F8CD-4532-A135-C95A98560A7B}">
      <dgm:prSet/>
      <dgm:spPr/>
      <dgm:t>
        <a:bodyPr/>
        <a:lstStyle/>
        <a:p>
          <a:endParaRPr lang="en-US"/>
        </a:p>
      </dgm:t>
    </dgm:pt>
    <dgm:pt modelId="{3FEEBC0A-BCFF-4685-B876-E6DDBF61C764}" type="sibTrans" cxnId="{BB4FD78A-F8CD-4532-A135-C95A98560A7B}">
      <dgm:prSet/>
      <dgm:spPr/>
      <dgm:t>
        <a:bodyPr/>
        <a:lstStyle/>
        <a:p>
          <a:endParaRPr lang="en-US"/>
        </a:p>
      </dgm:t>
    </dgm:pt>
    <dgm:pt modelId="{C4A4D7B3-4277-4B29-B469-D3585DEBEFAB}">
      <dgm:prSet phldrT="[Text]"/>
      <dgm:spPr/>
      <dgm:t>
        <a:bodyPr/>
        <a:lstStyle/>
        <a:p>
          <a:r>
            <a:rPr lang="en-US" dirty="0"/>
            <a:t>Provide costing with the possible details like country of origin , lead time , expiry details and the lead time .</a:t>
          </a:r>
        </a:p>
      </dgm:t>
    </dgm:pt>
    <dgm:pt modelId="{CC73C80C-DAE7-4DA6-877F-6476453FA18F}" type="parTrans" cxnId="{8366C447-BA4E-43C4-8430-B67A41213C18}">
      <dgm:prSet/>
      <dgm:spPr/>
      <dgm:t>
        <a:bodyPr/>
        <a:lstStyle/>
        <a:p>
          <a:endParaRPr lang="en-US"/>
        </a:p>
      </dgm:t>
    </dgm:pt>
    <dgm:pt modelId="{30CD66B6-5029-489C-9979-D3930CDE083D}" type="sibTrans" cxnId="{8366C447-BA4E-43C4-8430-B67A41213C18}">
      <dgm:prSet/>
      <dgm:spPr/>
      <dgm:t>
        <a:bodyPr/>
        <a:lstStyle/>
        <a:p>
          <a:endParaRPr lang="en-US"/>
        </a:p>
      </dgm:t>
    </dgm:pt>
    <dgm:pt modelId="{E94213F0-4BEE-4C93-97E2-C78C3528DCF1}">
      <dgm:prSet phldrT="[Text]"/>
      <dgm:spPr/>
      <dgm:t>
        <a:bodyPr/>
        <a:lstStyle/>
        <a:p>
          <a:r>
            <a:rPr lang="en-US" dirty="0"/>
            <a:t>Sourcing and logistics</a:t>
          </a:r>
        </a:p>
      </dgm:t>
    </dgm:pt>
    <dgm:pt modelId="{ACB3FB3A-83DA-4584-B0FD-ED1A3D50030D}" type="parTrans" cxnId="{92952996-04F2-45C8-B690-570740357C4C}">
      <dgm:prSet/>
      <dgm:spPr/>
      <dgm:t>
        <a:bodyPr/>
        <a:lstStyle/>
        <a:p>
          <a:endParaRPr lang="en-US"/>
        </a:p>
      </dgm:t>
    </dgm:pt>
    <dgm:pt modelId="{A929564F-E88E-47AB-A49D-79B5779D371F}" type="sibTrans" cxnId="{92952996-04F2-45C8-B690-570740357C4C}">
      <dgm:prSet/>
      <dgm:spPr/>
      <dgm:t>
        <a:bodyPr/>
        <a:lstStyle/>
        <a:p>
          <a:endParaRPr lang="en-US"/>
        </a:p>
      </dgm:t>
    </dgm:pt>
    <dgm:pt modelId="{96B1E2E0-B34C-4A8C-91E7-49F913525651}">
      <dgm:prSet phldrT="[Text]"/>
      <dgm:spPr/>
      <dgm:t>
        <a:bodyPr/>
        <a:lstStyle/>
        <a:p>
          <a:endParaRPr lang="en-US" dirty="0"/>
        </a:p>
      </dgm:t>
    </dgm:pt>
    <dgm:pt modelId="{1E9ABAC0-FAD6-4628-A7B9-F5720E6BD66A}" type="parTrans" cxnId="{752635F5-3D5F-47C5-A1ED-DF5AF11825ED}">
      <dgm:prSet/>
      <dgm:spPr/>
      <dgm:t>
        <a:bodyPr/>
        <a:lstStyle/>
        <a:p>
          <a:endParaRPr lang="en-US"/>
        </a:p>
      </dgm:t>
    </dgm:pt>
    <dgm:pt modelId="{C97EBFD2-9D37-4AAB-82D2-DAB43F34927A}" type="sibTrans" cxnId="{752635F5-3D5F-47C5-A1ED-DF5AF11825ED}">
      <dgm:prSet/>
      <dgm:spPr/>
      <dgm:t>
        <a:bodyPr/>
        <a:lstStyle/>
        <a:p>
          <a:endParaRPr lang="en-US"/>
        </a:p>
      </dgm:t>
    </dgm:pt>
    <dgm:pt modelId="{04494941-D7AF-4D55-A742-1EDDF9884DD6}">
      <dgm:prSet phldrT="[Text]"/>
      <dgm:spPr/>
      <dgm:t>
        <a:bodyPr/>
        <a:lstStyle/>
        <a:p>
          <a:r>
            <a:rPr lang="en-US" dirty="0"/>
            <a:t>Each Country has a different regulatory body and our dedicated RP aligns the entire process with the respective country regulatory needs to make sure that the compliances are adhered to .  </a:t>
          </a:r>
        </a:p>
      </dgm:t>
    </dgm:pt>
    <dgm:pt modelId="{85AF371E-28ED-4F91-BA6B-20D9617271E6}" type="parTrans" cxnId="{4058B77D-BFFB-4610-B4E9-0D3157F8223F}">
      <dgm:prSet/>
      <dgm:spPr/>
      <dgm:t>
        <a:bodyPr/>
        <a:lstStyle/>
        <a:p>
          <a:endParaRPr lang="en-US"/>
        </a:p>
      </dgm:t>
    </dgm:pt>
    <dgm:pt modelId="{97A76461-5D99-4BC4-B957-565EF19BE598}" type="sibTrans" cxnId="{4058B77D-BFFB-4610-B4E9-0D3157F8223F}">
      <dgm:prSet/>
      <dgm:spPr/>
      <dgm:t>
        <a:bodyPr/>
        <a:lstStyle/>
        <a:p>
          <a:endParaRPr lang="en-US"/>
        </a:p>
      </dgm:t>
    </dgm:pt>
    <dgm:pt modelId="{0F6AE654-896C-41C8-8729-B575346D1939}">
      <dgm:prSet phldrT="[Text]"/>
      <dgm:spPr/>
      <dgm:t>
        <a:bodyPr/>
        <a:lstStyle/>
        <a:p>
          <a:r>
            <a:rPr lang="en-US" dirty="0"/>
            <a:t> Regulatory Compliance </a:t>
          </a:r>
        </a:p>
      </dgm:t>
    </dgm:pt>
    <dgm:pt modelId="{590F1FC7-5259-4740-AE8B-369CE1CF2D9B}" type="parTrans" cxnId="{0C88274A-2A14-4030-97A7-CD61F6254513}">
      <dgm:prSet/>
      <dgm:spPr/>
      <dgm:t>
        <a:bodyPr/>
        <a:lstStyle/>
        <a:p>
          <a:endParaRPr lang="en-US"/>
        </a:p>
      </dgm:t>
    </dgm:pt>
    <dgm:pt modelId="{02CC9933-7BE1-4D7E-9457-D5477E93905E}" type="sibTrans" cxnId="{0C88274A-2A14-4030-97A7-CD61F6254513}">
      <dgm:prSet/>
      <dgm:spPr/>
      <dgm:t>
        <a:bodyPr/>
        <a:lstStyle/>
        <a:p>
          <a:endParaRPr lang="en-US"/>
        </a:p>
      </dgm:t>
    </dgm:pt>
    <dgm:pt modelId="{77C8A336-F009-4274-AD2A-00C37AAAAC4A}">
      <dgm:prSet/>
      <dgm:spPr/>
      <dgm:t>
        <a:bodyPr/>
        <a:lstStyle/>
        <a:p>
          <a:r>
            <a:rPr lang="en-US"/>
            <a:t>The products to be sourced upon the receipt of valid Test License / Import permission . </a:t>
          </a:r>
        </a:p>
      </dgm:t>
    </dgm:pt>
    <dgm:pt modelId="{3183DEC8-5DAE-4DA9-85D5-8E754ECF927B}" type="parTrans" cxnId="{5F10E0AD-F88F-4594-93F0-1BA717350B3E}">
      <dgm:prSet/>
      <dgm:spPr/>
      <dgm:t>
        <a:bodyPr/>
        <a:lstStyle/>
        <a:p>
          <a:endParaRPr lang="en-US"/>
        </a:p>
      </dgm:t>
    </dgm:pt>
    <dgm:pt modelId="{FF46BA3D-54F8-4FC1-8A93-D10AE7151740}" type="sibTrans" cxnId="{5F10E0AD-F88F-4594-93F0-1BA717350B3E}">
      <dgm:prSet/>
      <dgm:spPr/>
      <dgm:t>
        <a:bodyPr/>
        <a:lstStyle/>
        <a:p>
          <a:endParaRPr lang="en-US"/>
        </a:p>
      </dgm:t>
    </dgm:pt>
    <dgm:pt modelId="{8D45BFC6-F3EF-41AB-B298-2B73A5E9A1CC}">
      <dgm:prSet/>
      <dgm:spPr/>
      <dgm:t>
        <a:bodyPr/>
        <a:lstStyle/>
        <a:p>
          <a:r>
            <a:rPr lang="en-US"/>
            <a:t>Having own Facility in the USA and a 3PL in Ireland , Germany and other parts of world makes it cost effective for every shipment with the timely delivery to the destination  </a:t>
          </a:r>
          <a:endParaRPr lang="en-US" dirty="0"/>
        </a:p>
      </dgm:t>
    </dgm:pt>
    <dgm:pt modelId="{6EA26774-D91A-45D6-A1BA-057C745432C4}" type="parTrans" cxnId="{8EBFCD58-581D-4701-832A-20D06A0CC154}">
      <dgm:prSet/>
      <dgm:spPr/>
      <dgm:t>
        <a:bodyPr/>
        <a:lstStyle/>
        <a:p>
          <a:endParaRPr lang="en-US"/>
        </a:p>
      </dgm:t>
    </dgm:pt>
    <dgm:pt modelId="{8702228C-20A8-44DD-9CE5-3391F7BC3442}" type="sibTrans" cxnId="{8EBFCD58-581D-4701-832A-20D06A0CC154}">
      <dgm:prSet/>
      <dgm:spPr/>
      <dgm:t>
        <a:bodyPr/>
        <a:lstStyle/>
        <a:p>
          <a:endParaRPr lang="en-US"/>
        </a:p>
      </dgm:t>
    </dgm:pt>
    <dgm:pt modelId="{B6F0E458-E692-4529-BC3F-AB06A9130E06}" type="pres">
      <dgm:prSet presAssocID="{28A38EC3-86C5-4DF6-BC16-7983485E7EA7}" presName="linearFlow" presStyleCnt="0">
        <dgm:presLayoutVars>
          <dgm:dir/>
          <dgm:animLvl val="lvl"/>
          <dgm:resizeHandles val="exact"/>
        </dgm:presLayoutVars>
      </dgm:prSet>
      <dgm:spPr/>
    </dgm:pt>
    <dgm:pt modelId="{6B6A2FD3-65CF-4C5F-95C0-E9DD0DB2630B}" type="pres">
      <dgm:prSet presAssocID="{F6AC9966-122D-4618-A809-A047EA26E9A7}" presName="composite" presStyleCnt="0"/>
      <dgm:spPr/>
    </dgm:pt>
    <dgm:pt modelId="{26D17620-62EE-4683-8A0A-7C729E9D4FFC}" type="pres">
      <dgm:prSet presAssocID="{F6AC9966-122D-4618-A809-A047EA26E9A7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AAE19E78-ED00-432B-9DBB-B1B99FE45595}" type="pres">
      <dgm:prSet presAssocID="{F6AC9966-122D-4618-A809-A047EA26E9A7}" presName="descendantText" presStyleLbl="alignAcc1" presStyleIdx="0" presStyleCnt="4">
        <dgm:presLayoutVars>
          <dgm:bulletEnabled val="1"/>
        </dgm:presLayoutVars>
      </dgm:prSet>
      <dgm:spPr/>
    </dgm:pt>
    <dgm:pt modelId="{72E3BF91-6F57-4C9E-A920-A5655785F0C1}" type="pres">
      <dgm:prSet presAssocID="{501D03E8-C3F6-4F95-9564-24D3014BF7F2}" presName="sp" presStyleCnt="0"/>
      <dgm:spPr/>
    </dgm:pt>
    <dgm:pt modelId="{41308C5E-D23C-4F0F-AF1B-7E1AE5CD2BE7}" type="pres">
      <dgm:prSet presAssocID="{DCAEB7E9-14E7-4682-98D1-1D6519B29371}" presName="composite" presStyleCnt="0"/>
      <dgm:spPr/>
    </dgm:pt>
    <dgm:pt modelId="{69731AC1-1652-4FA2-83E8-13799E0597D4}" type="pres">
      <dgm:prSet presAssocID="{DCAEB7E9-14E7-4682-98D1-1D6519B29371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006DF33F-DB35-4EB7-BF60-8DB38B8F6FF7}" type="pres">
      <dgm:prSet presAssocID="{DCAEB7E9-14E7-4682-98D1-1D6519B29371}" presName="descendantText" presStyleLbl="alignAcc1" presStyleIdx="1" presStyleCnt="4">
        <dgm:presLayoutVars>
          <dgm:bulletEnabled val="1"/>
        </dgm:presLayoutVars>
      </dgm:prSet>
      <dgm:spPr/>
    </dgm:pt>
    <dgm:pt modelId="{89648028-CDA2-44AB-8EEC-29B05465B505}" type="pres">
      <dgm:prSet presAssocID="{3FEEBC0A-BCFF-4685-B876-E6DDBF61C764}" presName="sp" presStyleCnt="0"/>
      <dgm:spPr/>
    </dgm:pt>
    <dgm:pt modelId="{4DEE52DF-8EDE-443A-963D-51706C30900E}" type="pres">
      <dgm:prSet presAssocID="{E94213F0-4BEE-4C93-97E2-C78C3528DCF1}" presName="composite" presStyleCnt="0"/>
      <dgm:spPr/>
    </dgm:pt>
    <dgm:pt modelId="{FF61A6A7-C112-4B81-991E-E931C9640BD7}" type="pres">
      <dgm:prSet presAssocID="{E94213F0-4BEE-4C93-97E2-C78C3528DCF1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203CE062-14DB-434B-9EC4-8212CB9B2476}" type="pres">
      <dgm:prSet presAssocID="{E94213F0-4BEE-4C93-97E2-C78C3528DCF1}" presName="descendantText" presStyleLbl="alignAcc1" presStyleIdx="2" presStyleCnt="4">
        <dgm:presLayoutVars>
          <dgm:bulletEnabled val="1"/>
        </dgm:presLayoutVars>
      </dgm:prSet>
      <dgm:spPr/>
    </dgm:pt>
    <dgm:pt modelId="{4375F0C3-E3AE-404B-8F72-E0258F44F302}" type="pres">
      <dgm:prSet presAssocID="{A929564F-E88E-47AB-A49D-79B5779D371F}" presName="sp" presStyleCnt="0"/>
      <dgm:spPr/>
    </dgm:pt>
    <dgm:pt modelId="{87DB69F4-6437-4030-AECE-826F4B15D01F}" type="pres">
      <dgm:prSet presAssocID="{0F6AE654-896C-41C8-8729-B575346D1939}" presName="composite" presStyleCnt="0"/>
      <dgm:spPr/>
    </dgm:pt>
    <dgm:pt modelId="{22A0150E-A3F9-48D8-869E-2C8FBC567E10}" type="pres">
      <dgm:prSet presAssocID="{0F6AE654-896C-41C8-8729-B575346D1939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E36EF56B-4592-4CB4-A0B1-EA0598B9FE05}" type="pres">
      <dgm:prSet presAssocID="{0F6AE654-896C-41C8-8729-B575346D1939}" presName="descendantText" presStyleLbl="alignAcc1" presStyleIdx="3" presStyleCnt="4" custLinFactNeighborY="0">
        <dgm:presLayoutVars>
          <dgm:bulletEnabled val="1"/>
        </dgm:presLayoutVars>
      </dgm:prSet>
      <dgm:spPr/>
    </dgm:pt>
  </dgm:ptLst>
  <dgm:cxnLst>
    <dgm:cxn modelId="{88B89613-E623-4311-BB51-6D462CF54EDD}" type="presOf" srcId="{28A38EC3-86C5-4DF6-BC16-7983485E7EA7}" destId="{B6F0E458-E692-4529-BC3F-AB06A9130E06}" srcOrd="0" destOrd="0" presId="urn:microsoft.com/office/officeart/2005/8/layout/chevron2"/>
    <dgm:cxn modelId="{79AFBC22-2092-40AD-9E8F-DEF4892252CD}" type="presOf" srcId="{96B1E2E0-B34C-4A8C-91E7-49F913525651}" destId="{E36EF56B-4592-4CB4-A0B1-EA0598B9FE05}" srcOrd="0" destOrd="0" presId="urn:microsoft.com/office/officeart/2005/8/layout/chevron2"/>
    <dgm:cxn modelId="{028C9E27-3A5A-47DB-BA93-B0762375668C}" type="presOf" srcId="{DCAEB7E9-14E7-4682-98D1-1D6519B29371}" destId="{69731AC1-1652-4FA2-83E8-13799E0597D4}" srcOrd="0" destOrd="0" presId="urn:microsoft.com/office/officeart/2005/8/layout/chevron2"/>
    <dgm:cxn modelId="{7E48D32A-6DA9-4D27-B7E5-FB2B02CB89C9}" type="presOf" srcId="{77C8A336-F009-4274-AD2A-00C37AAAAC4A}" destId="{203CE062-14DB-434B-9EC4-8212CB9B2476}" srcOrd="0" destOrd="0" presId="urn:microsoft.com/office/officeart/2005/8/layout/chevron2"/>
    <dgm:cxn modelId="{3DCF7C36-A843-4441-8388-67C2B9861E23}" srcId="{F6AC9966-122D-4618-A809-A047EA26E9A7}" destId="{CB269ED1-CB7A-4053-B8E0-CB20632C7951}" srcOrd="0" destOrd="0" parTransId="{D809C37A-5EBA-4AED-B50B-354FE965CFAA}" sibTransId="{A0CE859D-516A-4DF6-8AE9-49F97871534A}"/>
    <dgm:cxn modelId="{8366C447-BA4E-43C4-8430-B67A41213C18}" srcId="{DCAEB7E9-14E7-4682-98D1-1D6519B29371}" destId="{C4A4D7B3-4277-4B29-B469-D3585DEBEFAB}" srcOrd="0" destOrd="0" parTransId="{CC73C80C-DAE7-4DA6-877F-6476453FA18F}" sibTransId="{30CD66B6-5029-489C-9979-D3930CDE083D}"/>
    <dgm:cxn modelId="{0C88274A-2A14-4030-97A7-CD61F6254513}" srcId="{28A38EC3-86C5-4DF6-BC16-7983485E7EA7}" destId="{0F6AE654-896C-41C8-8729-B575346D1939}" srcOrd="3" destOrd="0" parTransId="{590F1FC7-5259-4740-AE8B-369CE1CF2D9B}" sibTransId="{02CC9933-7BE1-4D7E-9457-D5477E93905E}"/>
    <dgm:cxn modelId="{8EBFCD58-581D-4701-832A-20D06A0CC154}" srcId="{E94213F0-4BEE-4C93-97E2-C78C3528DCF1}" destId="{8D45BFC6-F3EF-41AB-B298-2B73A5E9A1CC}" srcOrd="1" destOrd="0" parTransId="{6EA26774-D91A-45D6-A1BA-057C745432C4}" sibTransId="{8702228C-20A8-44DD-9CE5-3391F7BC3442}"/>
    <dgm:cxn modelId="{BC396666-66CF-4FC4-9395-39B033685BC6}" srcId="{28A38EC3-86C5-4DF6-BC16-7983485E7EA7}" destId="{F6AC9966-122D-4618-A809-A047EA26E9A7}" srcOrd="0" destOrd="0" parTransId="{DD682E04-5209-400D-9191-F5A360015B87}" sibTransId="{501D03E8-C3F6-4F95-9564-24D3014BF7F2}"/>
    <dgm:cxn modelId="{5D6CF168-6D6C-4F0C-99CD-C4C4364ED3C5}" type="presOf" srcId="{04494941-D7AF-4D55-A742-1EDDF9884DD6}" destId="{E36EF56B-4592-4CB4-A0B1-EA0598B9FE05}" srcOrd="0" destOrd="1" presId="urn:microsoft.com/office/officeart/2005/8/layout/chevron2"/>
    <dgm:cxn modelId="{E50EC16D-1688-482B-A8FD-E271D0993F98}" type="presOf" srcId="{F6AC9966-122D-4618-A809-A047EA26E9A7}" destId="{26D17620-62EE-4683-8A0A-7C729E9D4FFC}" srcOrd="0" destOrd="0" presId="urn:microsoft.com/office/officeart/2005/8/layout/chevron2"/>
    <dgm:cxn modelId="{D3CC567D-AB54-44AB-AB9E-36A268233B97}" type="presOf" srcId="{C4A4D7B3-4277-4B29-B469-D3585DEBEFAB}" destId="{006DF33F-DB35-4EB7-BF60-8DB38B8F6FF7}" srcOrd="0" destOrd="0" presId="urn:microsoft.com/office/officeart/2005/8/layout/chevron2"/>
    <dgm:cxn modelId="{4058B77D-BFFB-4610-B4E9-0D3157F8223F}" srcId="{0F6AE654-896C-41C8-8729-B575346D1939}" destId="{04494941-D7AF-4D55-A742-1EDDF9884DD6}" srcOrd="1" destOrd="0" parTransId="{85AF371E-28ED-4F91-BA6B-20D9617271E6}" sibTransId="{97A76461-5D99-4BC4-B957-565EF19BE598}"/>
    <dgm:cxn modelId="{1C339D87-1C1C-4FD3-AA82-AFDFCAC1E12D}" type="presOf" srcId="{CB269ED1-CB7A-4053-B8E0-CB20632C7951}" destId="{AAE19E78-ED00-432B-9DBB-B1B99FE45595}" srcOrd="0" destOrd="0" presId="urn:microsoft.com/office/officeart/2005/8/layout/chevron2"/>
    <dgm:cxn modelId="{BB4FD78A-F8CD-4532-A135-C95A98560A7B}" srcId="{28A38EC3-86C5-4DF6-BC16-7983485E7EA7}" destId="{DCAEB7E9-14E7-4682-98D1-1D6519B29371}" srcOrd="1" destOrd="0" parTransId="{D5F7A60C-04FD-4FE0-BC84-380FEE7922E4}" sibTransId="{3FEEBC0A-BCFF-4685-B876-E6DDBF61C764}"/>
    <dgm:cxn modelId="{D53F7C95-8DDD-495C-BFD8-49F05611D9F6}" type="presOf" srcId="{8D45BFC6-F3EF-41AB-B298-2B73A5E9A1CC}" destId="{203CE062-14DB-434B-9EC4-8212CB9B2476}" srcOrd="0" destOrd="1" presId="urn:microsoft.com/office/officeart/2005/8/layout/chevron2"/>
    <dgm:cxn modelId="{92952996-04F2-45C8-B690-570740357C4C}" srcId="{28A38EC3-86C5-4DF6-BC16-7983485E7EA7}" destId="{E94213F0-4BEE-4C93-97E2-C78C3528DCF1}" srcOrd="2" destOrd="0" parTransId="{ACB3FB3A-83DA-4584-B0FD-ED1A3D50030D}" sibTransId="{A929564F-E88E-47AB-A49D-79B5779D371F}"/>
    <dgm:cxn modelId="{5F10E0AD-F88F-4594-93F0-1BA717350B3E}" srcId="{E94213F0-4BEE-4C93-97E2-C78C3528DCF1}" destId="{77C8A336-F009-4274-AD2A-00C37AAAAC4A}" srcOrd="0" destOrd="0" parTransId="{3183DEC8-5DAE-4DA9-85D5-8E754ECF927B}" sibTransId="{FF46BA3D-54F8-4FC1-8A93-D10AE7151740}"/>
    <dgm:cxn modelId="{C121DCD2-CB21-4126-8DAB-09D810E56F36}" type="presOf" srcId="{0F6AE654-896C-41C8-8729-B575346D1939}" destId="{22A0150E-A3F9-48D8-869E-2C8FBC567E10}" srcOrd="0" destOrd="0" presId="urn:microsoft.com/office/officeart/2005/8/layout/chevron2"/>
    <dgm:cxn modelId="{7D0251D9-83E0-4C12-A1F1-B7214D7FF0EC}" type="presOf" srcId="{E94213F0-4BEE-4C93-97E2-C78C3528DCF1}" destId="{FF61A6A7-C112-4B81-991E-E931C9640BD7}" srcOrd="0" destOrd="0" presId="urn:microsoft.com/office/officeart/2005/8/layout/chevron2"/>
    <dgm:cxn modelId="{752635F5-3D5F-47C5-A1ED-DF5AF11825ED}" srcId="{0F6AE654-896C-41C8-8729-B575346D1939}" destId="{96B1E2E0-B34C-4A8C-91E7-49F913525651}" srcOrd="0" destOrd="0" parTransId="{1E9ABAC0-FAD6-4628-A7B9-F5720E6BD66A}" sibTransId="{C97EBFD2-9D37-4AAB-82D2-DAB43F34927A}"/>
    <dgm:cxn modelId="{E659AEC5-AEF5-4267-9877-EBA1B9B22F52}" type="presParOf" srcId="{B6F0E458-E692-4529-BC3F-AB06A9130E06}" destId="{6B6A2FD3-65CF-4C5F-95C0-E9DD0DB2630B}" srcOrd="0" destOrd="0" presId="urn:microsoft.com/office/officeart/2005/8/layout/chevron2"/>
    <dgm:cxn modelId="{0BBF45E0-B808-4890-A35D-4B2E266CAC14}" type="presParOf" srcId="{6B6A2FD3-65CF-4C5F-95C0-E9DD0DB2630B}" destId="{26D17620-62EE-4683-8A0A-7C729E9D4FFC}" srcOrd="0" destOrd="0" presId="urn:microsoft.com/office/officeart/2005/8/layout/chevron2"/>
    <dgm:cxn modelId="{B8DF5E16-6947-4027-9474-9A1D8F77DAF4}" type="presParOf" srcId="{6B6A2FD3-65CF-4C5F-95C0-E9DD0DB2630B}" destId="{AAE19E78-ED00-432B-9DBB-B1B99FE45595}" srcOrd="1" destOrd="0" presId="urn:microsoft.com/office/officeart/2005/8/layout/chevron2"/>
    <dgm:cxn modelId="{E88AB7F9-CC90-48AF-BF63-5152B8E55B2E}" type="presParOf" srcId="{B6F0E458-E692-4529-BC3F-AB06A9130E06}" destId="{72E3BF91-6F57-4C9E-A920-A5655785F0C1}" srcOrd="1" destOrd="0" presId="urn:microsoft.com/office/officeart/2005/8/layout/chevron2"/>
    <dgm:cxn modelId="{E1436879-D3C5-4C58-A19B-DD4FCD809A7F}" type="presParOf" srcId="{B6F0E458-E692-4529-BC3F-AB06A9130E06}" destId="{41308C5E-D23C-4F0F-AF1B-7E1AE5CD2BE7}" srcOrd="2" destOrd="0" presId="urn:microsoft.com/office/officeart/2005/8/layout/chevron2"/>
    <dgm:cxn modelId="{0AE84EF9-3DB3-49EF-B5CE-83F83BF2AB1A}" type="presParOf" srcId="{41308C5E-D23C-4F0F-AF1B-7E1AE5CD2BE7}" destId="{69731AC1-1652-4FA2-83E8-13799E0597D4}" srcOrd="0" destOrd="0" presId="urn:microsoft.com/office/officeart/2005/8/layout/chevron2"/>
    <dgm:cxn modelId="{C848B9A2-A2D4-4A38-8A70-1857DF61E4A1}" type="presParOf" srcId="{41308C5E-D23C-4F0F-AF1B-7E1AE5CD2BE7}" destId="{006DF33F-DB35-4EB7-BF60-8DB38B8F6FF7}" srcOrd="1" destOrd="0" presId="urn:microsoft.com/office/officeart/2005/8/layout/chevron2"/>
    <dgm:cxn modelId="{B16F7480-761E-4AF3-812C-F6BDEA4D0B68}" type="presParOf" srcId="{B6F0E458-E692-4529-BC3F-AB06A9130E06}" destId="{89648028-CDA2-44AB-8EEC-29B05465B505}" srcOrd="3" destOrd="0" presId="urn:microsoft.com/office/officeart/2005/8/layout/chevron2"/>
    <dgm:cxn modelId="{4051A31C-F2E2-4348-A892-6313E56A9164}" type="presParOf" srcId="{B6F0E458-E692-4529-BC3F-AB06A9130E06}" destId="{4DEE52DF-8EDE-443A-963D-51706C30900E}" srcOrd="4" destOrd="0" presId="urn:microsoft.com/office/officeart/2005/8/layout/chevron2"/>
    <dgm:cxn modelId="{50C32483-831C-4854-A20F-84A8F03FDECB}" type="presParOf" srcId="{4DEE52DF-8EDE-443A-963D-51706C30900E}" destId="{FF61A6A7-C112-4B81-991E-E931C9640BD7}" srcOrd="0" destOrd="0" presId="urn:microsoft.com/office/officeart/2005/8/layout/chevron2"/>
    <dgm:cxn modelId="{0C9E9FE6-1742-4A96-B3DA-CF5438BFA7B4}" type="presParOf" srcId="{4DEE52DF-8EDE-443A-963D-51706C30900E}" destId="{203CE062-14DB-434B-9EC4-8212CB9B2476}" srcOrd="1" destOrd="0" presId="urn:microsoft.com/office/officeart/2005/8/layout/chevron2"/>
    <dgm:cxn modelId="{9B3BAD39-4378-4F11-9DA6-5F9415C40377}" type="presParOf" srcId="{B6F0E458-E692-4529-BC3F-AB06A9130E06}" destId="{4375F0C3-E3AE-404B-8F72-E0258F44F302}" srcOrd="5" destOrd="0" presId="urn:microsoft.com/office/officeart/2005/8/layout/chevron2"/>
    <dgm:cxn modelId="{4122FAB3-51AC-4745-A056-422824E9DCBA}" type="presParOf" srcId="{B6F0E458-E692-4529-BC3F-AB06A9130E06}" destId="{87DB69F4-6437-4030-AECE-826F4B15D01F}" srcOrd="6" destOrd="0" presId="urn:microsoft.com/office/officeart/2005/8/layout/chevron2"/>
    <dgm:cxn modelId="{965CE7A9-1238-455E-B35E-7C4C989747A5}" type="presParOf" srcId="{87DB69F4-6437-4030-AECE-826F4B15D01F}" destId="{22A0150E-A3F9-48D8-869E-2C8FBC567E10}" srcOrd="0" destOrd="0" presId="urn:microsoft.com/office/officeart/2005/8/layout/chevron2"/>
    <dgm:cxn modelId="{A6C4D401-44FB-4F7E-B993-2652510905BC}" type="presParOf" srcId="{87DB69F4-6437-4030-AECE-826F4B15D01F}" destId="{E36EF56B-4592-4CB4-A0B1-EA0598B9FE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36AFC8D-5AB7-4B42-B46D-772BC2EA3B82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1BA335-5EF7-4713-8C24-27A50E1D12EC}">
      <dgm:prSet phldrT="[Text]" custT="1"/>
      <dgm:spPr/>
      <dgm:t>
        <a:bodyPr/>
        <a:lstStyle/>
        <a:p>
          <a:r>
            <a:rPr lang="en-US" sz="2800" dirty="0"/>
            <a:t>Warehouse </a:t>
          </a:r>
        </a:p>
      </dgm:t>
    </dgm:pt>
    <dgm:pt modelId="{7A1F7F8C-D307-4AC8-A2B3-92F1603FD50C}" type="parTrans" cxnId="{290F0A3B-3079-4544-AB75-654BEDFE3F05}">
      <dgm:prSet/>
      <dgm:spPr/>
      <dgm:t>
        <a:bodyPr/>
        <a:lstStyle/>
        <a:p>
          <a:endParaRPr lang="en-US"/>
        </a:p>
      </dgm:t>
    </dgm:pt>
    <dgm:pt modelId="{DA4C60C7-9F8E-46A1-B9B8-782E6D610278}" type="sibTrans" cxnId="{290F0A3B-3079-4544-AB75-654BEDFE3F05}">
      <dgm:prSet/>
      <dgm:spPr/>
      <dgm:t>
        <a:bodyPr/>
        <a:lstStyle/>
        <a:p>
          <a:endParaRPr lang="en-US"/>
        </a:p>
      </dgm:t>
    </dgm:pt>
    <dgm:pt modelId="{31D15ABC-A569-4D70-B695-0384EB82C528}">
      <dgm:prSet phldrT="[Text]" custT="1"/>
      <dgm:spPr/>
      <dgm:t>
        <a:bodyPr/>
        <a:lstStyle/>
        <a:p>
          <a:r>
            <a:rPr lang="en-US" sz="2800" dirty="0"/>
            <a:t>North Carolina</a:t>
          </a:r>
        </a:p>
      </dgm:t>
    </dgm:pt>
    <dgm:pt modelId="{C2209F48-E254-4FF6-AFF8-77ADD867C440}" type="parTrans" cxnId="{1153F107-89DB-478C-93A5-3E4B77A71AEE}">
      <dgm:prSet/>
      <dgm:spPr/>
      <dgm:t>
        <a:bodyPr/>
        <a:lstStyle/>
        <a:p>
          <a:endParaRPr lang="en-US"/>
        </a:p>
      </dgm:t>
    </dgm:pt>
    <dgm:pt modelId="{6E47FE58-1351-43D9-8B14-F7D390811D59}" type="sibTrans" cxnId="{1153F107-89DB-478C-93A5-3E4B77A71AEE}">
      <dgm:prSet/>
      <dgm:spPr/>
      <dgm:t>
        <a:bodyPr/>
        <a:lstStyle/>
        <a:p>
          <a:endParaRPr lang="en-US"/>
        </a:p>
      </dgm:t>
    </dgm:pt>
    <dgm:pt modelId="{109641DD-055B-47CA-BAB7-A4A2A9BD9C55}">
      <dgm:prSet phldrT="[Text]" custT="1"/>
      <dgm:spPr/>
      <dgm:t>
        <a:bodyPr/>
        <a:lstStyle/>
        <a:p>
          <a:r>
            <a:rPr lang="en-US" sz="2800" dirty="0"/>
            <a:t>Ireland </a:t>
          </a:r>
        </a:p>
      </dgm:t>
    </dgm:pt>
    <dgm:pt modelId="{825181B2-D246-443F-82DA-92368D583D5F}" type="parTrans" cxnId="{2AC42BA5-3178-409A-9614-20A9CC955E1F}">
      <dgm:prSet/>
      <dgm:spPr/>
      <dgm:t>
        <a:bodyPr/>
        <a:lstStyle/>
        <a:p>
          <a:endParaRPr lang="en-US"/>
        </a:p>
      </dgm:t>
    </dgm:pt>
    <dgm:pt modelId="{DF5677C0-9C91-48EC-945F-C4091EE824AF}" type="sibTrans" cxnId="{2AC42BA5-3178-409A-9614-20A9CC955E1F}">
      <dgm:prSet/>
      <dgm:spPr/>
      <dgm:t>
        <a:bodyPr/>
        <a:lstStyle/>
        <a:p>
          <a:endParaRPr lang="en-US"/>
        </a:p>
      </dgm:t>
    </dgm:pt>
    <dgm:pt modelId="{F47EE7B1-B8C4-408A-8CA9-860B22669E0C}">
      <dgm:prSet phldrT="[Text]" custT="1"/>
      <dgm:spPr/>
      <dgm:t>
        <a:bodyPr/>
        <a:lstStyle/>
        <a:p>
          <a:r>
            <a:rPr lang="en-US" sz="2800" dirty="0"/>
            <a:t>Germany</a:t>
          </a:r>
          <a:r>
            <a:rPr lang="en-US" sz="4500" dirty="0"/>
            <a:t> </a:t>
          </a:r>
        </a:p>
      </dgm:t>
    </dgm:pt>
    <dgm:pt modelId="{FD545295-083F-4788-9040-1A5A121938A9}" type="parTrans" cxnId="{14CBAA4B-DECC-4CAD-9E8E-56D09137D81E}">
      <dgm:prSet/>
      <dgm:spPr/>
      <dgm:t>
        <a:bodyPr/>
        <a:lstStyle/>
        <a:p>
          <a:endParaRPr lang="en-US"/>
        </a:p>
      </dgm:t>
    </dgm:pt>
    <dgm:pt modelId="{A5A6E50B-B1C8-4ED2-AD0C-CE4A32632B21}" type="sibTrans" cxnId="{14CBAA4B-DECC-4CAD-9E8E-56D09137D81E}">
      <dgm:prSet/>
      <dgm:spPr/>
      <dgm:t>
        <a:bodyPr/>
        <a:lstStyle/>
        <a:p>
          <a:endParaRPr lang="en-US"/>
        </a:p>
      </dgm:t>
    </dgm:pt>
    <dgm:pt modelId="{52B868DB-AC4B-4CEB-8A7D-0E2F03A3EFC4}" type="pres">
      <dgm:prSet presAssocID="{236AFC8D-5AB7-4B42-B46D-772BC2EA3B82}" presName="composite" presStyleCnt="0">
        <dgm:presLayoutVars>
          <dgm:chMax val="1"/>
          <dgm:dir/>
          <dgm:resizeHandles val="exact"/>
        </dgm:presLayoutVars>
      </dgm:prSet>
      <dgm:spPr/>
    </dgm:pt>
    <dgm:pt modelId="{E46266E1-E360-4335-8B3D-E4CB011CB745}" type="pres">
      <dgm:prSet presAssocID="{721BA335-5EF7-4713-8C24-27A50E1D12EC}" presName="roof" presStyleLbl="dkBgShp" presStyleIdx="0" presStyleCnt="2" custLinFactNeighborX="-2740"/>
      <dgm:spPr/>
    </dgm:pt>
    <dgm:pt modelId="{A1DAC88E-6D12-48FA-9CFE-7F6AC95DB7E9}" type="pres">
      <dgm:prSet presAssocID="{721BA335-5EF7-4713-8C24-27A50E1D12EC}" presName="pillars" presStyleCnt="0"/>
      <dgm:spPr/>
    </dgm:pt>
    <dgm:pt modelId="{503E9A42-E518-4E1C-B41D-12BC1A25D575}" type="pres">
      <dgm:prSet presAssocID="{721BA335-5EF7-4713-8C24-27A50E1D12EC}" presName="pillar1" presStyleLbl="node1" presStyleIdx="0" presStyleCnt="3">
        <dgm:presLayoutVars>
          <dgm:bulletEnabled val="1"/>
        </dgm:presLayoutVars>
      </dgm:prSet>
      <dgm:spPr/>
    </dgm:pt>
    <dgm:pt modelId="{C5A80E3F-8E3F-43B2-ABE9-60D44A1531E7}" type="pres">
      <dgm:prSet presAssocID="{109641DD-055B-47CA-BAB7-A4A2A9BD9C55}" presName="pillarX" presStyleLbl="node1" presStyleIdx="1" presStyleCnt="3">
        <dgm:presLayoutVars>
          <dgm:bulletEnabled val="1"/>
        </dgm:presLayoutVars>
      </dgm:prSet>
      <dgm:spPr/>
    </dgm:pt>
    <dgm:pt modelId="{00BA9A10-3B05-4150-8942-4FFE46C6148D}" type="pres">
      <dgm:prSet presAssocID="{F47EE7B1-B8C4-408A-8CA9-860B22669E0C}" presName="pillarX" presStyleLbl="node1" presStyleIdx="2" presStyleCnt="3">
        <dgm:presLayoutVars>
          <dgm:bulletEnabled val="1"/>
        </dgm:presLayoutVars>
      </dgm:prSet>
      <dgm:spPr/>
    </dgm:pt>
    <dgm:pt modelId="{71B84F70-E074-4A52-9D43-3D00231C2228}" type="pres">
      <dgm:prSet presAssocID="{721BA335-5EF7-4713-8C24-27A50E1D12EC}" presName="base" presStyleLbl="dkBgShp" presStyleIdx="1" presStyleCnt="2"/>
      <dgm:spPr/>
    </dgm:pt>
  </dgm:ptLst>
  <dgm:cxnLst>
    <dgm:cxn modelId="{3C0E3505-96A9-45BB-93E0-36E2FA664A00}" type="presOf" srcId="{31D15ABC-A569-4D70-B695-0384EB82C528}" destId="{503E9A42-E518-4E1C-B41D-12BC1A25D575}" srcOrd="0" destOrd="0" presId="urn:microsoft.com/office/officeart/2005/8/layout/hList3"/>
    <dgm:cxn modelId="{1153F107-89DB-478C-93A5-3E4B77A71AEE}" srcId="{721BA335-5EF7-4713-8C24-27A50E1D12EC}" destId="{31D15ABC-A569-4D70-B695-0384EB82C528}" srcOrd="0" destOrd="0" parTransId="{C2209F48-E254-4FF6-AFF8-77ADD867C440}" sibTransId="{6E47FE58-1351-43D9-8B14-F7D390811D59}"/>
    <dgm:cxn modelId="{8B5F9D12-C155-476A-A33C-51613DEBD824}" type="presOf" srcId="{236AFC8D-5AB7-4B42-B46D-772BC2EA3B82}" destId="{52B868DB-AC4B-4CEB-8A7D-0E2F03A3EFC4}" srcOrd="0" destOrd="0" presId="urn:microsoft.com/office/officeart/2005/8/layout/hList3"/>
    <dgm:cxn modelId="{290F0A3B-3079-4544-AB75-654BEDFE3F05}" srcId="{236AFC8D-5AB7-4B42-B46D-772BC2EA3B82}" destId="{721BA335-5EF7-4713-8C24-27A50E1D12EC}" srcOrd="0" destOrd="0" parTransId="{7A1F7F8C-D307-4AC8-A2B3-92F1603FD50C}" sibTransId="{DA4C60C7-9F8E-46A1-B9B8-782E6D610278}"/>
    <dgm:cxn modelId="{14CBAA4B-DECC-4CAD-9E8E-56D09137D81E}" srcId="{721BA335-5EF7-4713-8C24-27A50E1D12EC}" destId="{F47EE7B1-B8C4-408A-8CA9-860B22669E0C}" srcOrd="2" destOrd="0" parTransId="{FD545295-083F-4788-9040-1A5A121938A9}" sibTransId="{A5A6E50B-B1C8-4ED2-AD0C-CE4A32632B21}"/>
    <dgm:cxn modelId="{2CB50B8D-661A-4335-A0C0-62EC11DB6185}" type="presOf" srcId="{109641DD-055B-47CA-BAB7-A4A2A9BD9C55}" destId="{C5A80E3F-8E3F-43B2-ABE9-60D44A1531E7}" srcOrd="0" destOrd="0" presId="urn:microsoft.com/office/officeart/2005/8/layout/hList3"/>
    <dgm:cxn modelId="{2AC42BA5-3178-409A-9614-20A9CC955E1F}" srcId="{721BA335-5EF7-4713-8C24-27A50E1D12EC}" destId="{109641DD-055B-47CA-BAB7-A4A2A9BD9C55}" srcOrd="1" destOrd="0" parTransId="{825181B2-D246-443F-82DA-92368D583D5F}" sibTransId="{DF5677C0-9C91-48EC-945F-C4091EE824AF}"/>
    <dgm:cxn modelId="{815120E7-AC26-4334-BED4-79B8A81D1D9F}" type="presOf" srcId="{F47EE7B1-B8C4-408A-8CA9-860B22669E0C}" destId="{00BA9A10-3B05-4150-8942-4FFE46C6148D}" srcOrd="0" destOrd="0" presId="urn:microsoft.com/office/officeart/2005/8/layout/hList3"/>
    <dgm:cxn modelId="{2F7A92FF-D62A-43B7-9D34-D5E5A56A14BF}" type="presOf" srcId="{721BA335-5EF7-4713-8C24-27A50E1D12EC}" destId="{E46266E1-E360-4335-8B3D-E4CB011CB745}" srcOrd="0" destOrd="0" presId="urn:microsoft.com/office/officeart/2005/8/layout/hList3"/>
    <dgm:cxn modelId="{2970FA2A-12CC-4545-B465-BB871396D825}" type="presParOf" srcId="{52B868DB-AC4B-4CEB-8A7D-0E2F03A3EFC4}" destId="{E46266E1-E360-4335-8B3D-E4CB011CB745}" srcOrd="0" destOrd="0" presId="urn:microsoft.com/office/officeart/2005/8/layout/hList3"/>
    <dgm:cxn modelId="{CBDA253B-2DFD-4A0E-A61E-880A1BB20592}" type="presParOf" srcId="{52B868DB-AC4B-4CEB-8A7D-0E2F03A3EFC4}" destId="{A1DAC88E-6D12-48FA-9CFE-7F6AC95DB7E9}" srcOrd="1" destOrd="0" presId="urn:microsoft.com/office/officeart/2005/8/layout/hList3"/>
    <dgm:cxn modelId="{12533B3A-A02D-4400-8073-1F6AFEDE7F4E}" type="presParOf" srcId="{A1DAC88E-6D12-48FA-9CFE-7F6AC95DB7E9}" destId="{503E9A42-E518-4E1C-B41D-12BC1A25D575}" srcOrd="0" destOrd="0" presId="urn:microsoft.com/office/officeart/2005/8/layout/hList3"/>
    <dgm:cxn modelId="{5504848F-BE8F-4077-9309-F1DB7D84D983}" type="presParOf" srcId="{A1DAC88E-6D12-48FA-9CFE-7F6AC95DB7E9}" destId="{C5A80E3F-8E3F-43B2-ABE9-60D44A1531E7}" srcOrd="1" destOrd="0" presId="urn:microsoft.com/office/officeart/2005/8/layout/hList3"/>
    <dgm:cxn modelId="{89C7F301-A392-4F76-B772-A5FD16874197}" type="presParOf" srcId="{A1DAC88E-6D12-48FA-9CFE-7F6AC95DB7E9}" destId="{00BA9A10-3B05-4150-8942-4FFE46C6148D}" srcOrd="2" destOrd="0" presId="urn:microsoft.com/office/officeart/2005/8/layout/hList3"/>
    <dgm:cxn modelId="{CDC92BCA-9040-40A8-B03A-6662E7F8A046}" type="presParOf" srcId="{52B868DB-AC4B-4CEB-8A7D-0E2F03A3EFC4}" destId="{71B84F70-E074-4A52-9D43-3D00231C2228}" srcOrd="2" destOrd="0" presId="urn:microsoft.com/office/officeart/2005/8/layout/hList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1774C51-79B9-4B86-9F38-12103A7A78A3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88FE782-D77E-457A-A123-946A6DAB15BD}">
      <dgm:prSet phldrT="[Text]"/>
      <dgm:spPr/>
      <dgm:t>
        <a:bodyPr/>
        <a:lstStyle/>
        <a:p>
          <a:r>
            <a:rPr lang="en-US" dirty="0" err="1">
              <a:latin typeface="Sitka Display" pitchFamily="2" charset="0"/>
            </a:rPr>
            <a:t>AsiaPac</a:t>
          </a:r>
          <a:endParaRPr lang="en-IN" dirty="0">
            <a:latin typeface="Sitka Display" pitchFamily="2" charset="0"/>
          </a:endParaRPr>
        </a:p>
      </dgm:t>
    </dgm:pt>
    <dgm:pt modelId="{6B29EF2D-AE57-49CC-80DD-AA9E95DAA5E7}" type="parTrans" cxnId="{98E6D624-D0ED-42C1-801B-E8D94C745B57}">
      <dgm:prSet/>
      <dgm:spPr/>
      <dgm:t>
        <a:bodyPr/>
        <a:lstStyle/>
        <a:p>
          <a:endParaRPr lang="en-IN"/>
        </a:p>
      </dgm:t>
    </dgm:pt>
    <dgm:pt modelId="{360DE121-7007-4FAB-B853-356CD2EA391A}" type="sibTrans" cxnId="{98E6D624-D0ED-42C1-801B-E8D94C745B57}">
      <dgm:prSet/>
      <dgm:spPr/>
      <dgm:t>
        <a:bodyPr/>
        <a:lstStyle/>
        <a:p>
          <a:endParaRPr lang="en-IN"/>
        </a:p>
      </dgm:t>
    </dgm:pt>
    <dgm:pt modelId="{72E0ED23-EDDC-4142-88D8-B18071EE9780}">
      <dgm:prSet phldrT="[Text]" custT="1"/>
      <dgm:spPr/>
      <dgm:t>
        <a:bodyPr/>
        <a:lstStyle/>
        <a:p>
          <a:r>
            <a:rPr lang="en-US" sz="1400" dirty="0">
              <a:latin typeface="Sitka Display" pitchFamily="2" charset="0"/>
            </a:rPr>
            <a:t>GCSG</a:t>
          </a:r>
          <a:endParaRPr lang="en-IN" sz="1400" dirty="0">
            <a:latin typeface="Sitka Display" pitchFamily="2" charset="0"/>
          </a:endParaRPr>
        </a:p>
      </dgm:t>
    </dgm:pt>
    <dgm:pt modelId="{8BCA61A5-2999-45A1-A1E7-C00E334CD118}" type="parTrans" cxnId="{856AB35F-46FE-4A5A-9B7D-58E761319953}">
      <dgm:prSet/>
      <dgm:spPr/>
      <dgm:t>
        <a:bodyPr/>
        <a:lstStyle/>
        <a:p>
          <a:endParaRPr lang="en-IN"/>
        </a:p>
      </dgm:t>
    </dgm:pt>
    <dgm:pt modelId="{F4A0E893-3A30-47A6-8C28-577D0DFA151D}" type="sibTrans" cxnId="{856AB35F-46FE-4A5A-9B7D-58E761319953}">
      <dgm:prSet/>
      <dgm:spPr/>
      <dgm:t>
        <a:bodyPr/>
        <a:lstStyle/>
        <a:p>
          <a:endParaRPr lang="en-IN"/>
        </a:p>
      </dgm:t>
    </dgm:pt>
    <dgm:pt modelId="{9683AABC-3B43-47FE-96C4-3BEE9ACE7C44}">
      <dgm:prSet phldrT="[Text]"/>
      <dgm:spPr/>
      <dgm:t>
        <a:bodyPr/>
        <a:lstStyle/>
        <a:p>
          <a:r>
            <a:rPr lang="en-US" dirty="0">
              <a:latin typeface="Sitka Display" pitchFamily="2" charset="0"/>
            </a:rPr>
            <a:t>US</a:t>
          </a:r>
          <a:endParaRPr lang="en-IN" dirty="0">
            <a:latin typeface="Sitka Display" pitchFamily="2" charset="0"/>
          </a:endParaRPr>
        </a:p>
      </dgm:t>
    </dgm:pt>
    <dgm:pt modelId="{76B5AD66-3745-4E38-8329-8BFC548B2DC0}" type="parTrans" cxnId="{68C30287-9FE2-4A65-932B-A09E1A581BE1}">
      <dgm:prSet/>
      <dgm:spPr/>
      <dgm:t>
        <a:bodyPr/>
        <a:lstStyle/>
        <a:p>
          <a:endParaRPr lang="en-IN"/>
        </a:p>
      </dgm:t>
    </dgm:pt>
    <dgm:pt modelId="{1890F55F-E188-4F45-A2FB-25640D444AB0}" type="sibTrans" cxnId="{68C30287-9FE2-4A65-932B-A09E1A581BE1}">
      <dgm:prSet/>
      <dgm:spPr/>
      <dgm:t>
        <a:bodyPr/>
        <a:lstStyle/>
        <a:p>
          <a:endParaRPr lang="en-IN"/>
        </a:p>
      </dgm:t>
    </dgm:pt>
    <dgm:pt modelId="{47D57489-6CD9-4C57-AE6F-2EA5D9EE39D2}">
      <dgm:prSet phldrT="[Text]" custT="1"/>
      <dgm:spPr/>
      <dgm:t>
        <a:bodyPr/>
        <a:lstStyle/>
        <a:p>
          <a:r>
            <a:rPr lang="en-US" sz="1400" dirty="0">
              <a:latin typeface="Sitka Display" pitchFamily="2" charset="0"/>
            </a:rPr>
            <a:t>GCSG</a:t>
          </a:r>
          <a:endParaRPr lang="en-IN" sz="1400" dirty="0">
            <a:latin typeface="Sitka Display" pitchFamily="2" charset="0"/>
          </a:endParaRPr>
        </a:p>
      </dgm:t>
    </dgm:pt>
    <dgm:pt modelId="{FF14F6CF-EB8F-45F4-90D5-1147B5EE1407}" type="parTrans" cxnId="{F31C769E-FD93-4473-A28F-2F451013E302}">
      <dgm:prSet/>
      <dgm:spPr/>
      <dgm:t>
        <a:bodyPr/>
        <a:lstStyle/>
        <a:p>
          <a:endParaRPr lang="en-IN"/>
        </a:p>
      </dgm:t>
    </dgm:pt>
    <dgm:pt modelId="{7E41A517-E99F-496F-8B5E-5FF48C33A75C}" type="sibTrans" cxnId="{F31C769E-FD93-4473-A28F-2F451013E302}">
      <dgm:prSet/>
      <dgm:spPr/>
      <dgm:t>
        <a:bodyPr/>
        <a:lstStyle/>
        <a:p>
          <a:endParaRPr lang="en-IN"/>
        </a:p>
      </dgm:t>
    </dgm:pt>
    <dgm:pt modelId="{1D96A91B-749C-401A-BB8B-8A3990BB40CA}">
      <dgm:prSet phldrT="[Text]"/>
      <dgm:spPr/>
      <dgm:t>
        <a:bodyPr/>
        <a:lstStyle/>
        <a:p>
          <a:r>
            <a:rPr lang="en-US" dirty="0">
              <a:latin typeface="Sitka Display" pitchFamily="2" charset="0"/>
            </a:rPr>
            <a:t>Europe</a:t>
          </a:r>
          <a:endParaRPr lang="en-IN" dirty="0">
            <a:latin typeface="Sitka Display" pitchFamily="2" charset="0"/>
          </a:endParaRPr>
        </a:p>
      </dgm:t>
    </dgm:pt>
    <dgm:pt modelId="{2AADF1D8-156A-4818-B8A1-C7E76273A831}" type="parTrans" cxnId="{71F898F1-B997-4BD8-8A01-71A7CC650E7F}">
      <dgm:prSet/>
      <dgm:spPr/>
      <dgm:t>
        <a:bodyPr/>
        <a:lstStyle/>
        <a:p>
          <a:endParaRPr lang="en-IN"/>
        </a:p>
      </dgm:t>
    </dgm:pt>
    <dgm:pt modelId="{1FCD3EFF-EE86-4203-9838-3625416B78C5}" type="sibTrans" cxnId="{71F898F1-B997-4BD8-8A01-71A7CC650E7F}">
      <dgm:prSet/>
      <dgm:spPr/>
      <dgm:t>
        <a:bodyPr/>
        <a:lstStyle/>
        <a:p>
          <a:endParaRPr lang="en-IN"/>
        </a:p>
      </dgm:t>
    </dgm:pt>
    <dgm:pt modelId="{C4FF151F-4D28-4479-8B14-5FD95C3ADE07}">
      <dgm:prSet phldrT="[Text]" custT="1"/>
      <dgm:spPr/>
      <dgm:t>
        <a:bodyPr/>
        <a:lstStyle/>
        <a:p>
          <a:r>
            <a:rPr lang="en-US" sz="1400" dirty="0">
              <a:latin typeface="Sitka Display" pitchFamily="2" charset="0"/>
            </a:rPr>
            <a:t>GCSG</a:t>
          </a:r>
          <a:endParaRPr lang="en-IN" sz="1400" dirty="0">
            <a:latin typeface="Sitka Display" pitchFamily="2" charset="0"/>
          </a:endParaRPr>
        </a:p>
      </dgm:t>
    </dgm:pt>
    <dgm:pt modelId="{CF8E77A6-4CE1-4A25-B89B-638DE7119478}" type="parTrans" cxnId="{62F45622-BA7E-45AA-8113-0781B67CFCC1}">
      <dgm:prSet/>
      <dgm:spPr/>
      <dgm:t>
        <a:bodyPr/>
        <a:lstStyle/>
        <a:p>
          <a:endParaRPr lang="en-IN"/>
        </a:p>
      </dgm:t>
    </dgm:pt>
    <dgm:pt modelId="{56095458-2469-43F8-9777-2A00F5EDDA83}" type="sibTrans" cxnId="{62F45622-BA7E-45AA-8113-0781B67CFCC1}">
      <dgm:prSet/>
      <dgm:spPr/>
      <dgm:t>
        <a:bodyPr/>
        <a:lstStyle/>
        <a:p>
          <a:endParaRPr lang="en-IN"/>
        </a:p>
      </dgm:t>
    </dgm:pt>
    <dgm:pt modelId="{50FFD5E0-92F3-4509-8BB5-461D0A223894}">
      <dgm:prSet phldrT="[Text]"/>
      <dgm:spPr/>
      <dgm:t>
        <a:bodyPr/>
        <a:lstStyle/>
        <a:p>
          <a:r>
            <a:rPr lang="en-US" dirty="0">
              <a:latin typeface="Sitka Display" pitchFamily="2" charset="0"/>
            </a:rPr>
            <a:t>MENA  &amp; </a:t>
          </a:r>
          <a:br>
            <a:rPr lang="en-US" dirty="0">
              <a:latin typeface="Sitka Display" pitchFamily="2" charset="0"/>
            </a:rPr>
          </a:br>
          <a:r>
            <a:rPr lang="en-US" dirty="0">
              <a:latin typeface="Sitka Display" pitchFamily="2" charset="0"/>
            </a:rPr>
            <a:t>India</a:t>
          </a:r>
          <a:endParaRPr lang="en-IN" dirty="0">
            <a:latin typeface="Sitka Display" pitchFamily="2" charset="0"/>
          </a:endParaRPr>
        </a:p>
      </dgm:t>
    </dgm:pt>
    <dgm:pt modelId="{575BAD82-1F35-4097-8242-46D9465AD1FD}" type="parTrans" cxnId="{80991330-18DA-439C-B972-861DBCB14C74}">
      <dgm:prSet/>
      <dgm:spPr/>
      <dgm:t>
        <a:bodyPr/>
        <a:lstStyle/>
        <a:p>
          <a:endParaRPr lang="en-IN"/>
        </a:p>
      </dgm:t>
    </dgm:pt>
    <dgm:pt modelId="{94C178C1-3810-4167-8B3E-DB3670E3762D}" type="sibTrans" cxnId="{80991330-18DA-439C-B972-861DBCB14C74}">
      <dgm:prSet/>
      <dgm:spPr/>
      <dgm:t>
        <a:bodyPr/>
        <a:lstStyle/>
        <a:p>
          <a:endParaRPr lang="en-IN"/>
        </a:p>
      </dgm:t>
    </dgm:pt>
    <dgm:pt modelId="{D5AF5F54-7109-4BBD-8922-1F0DBB3DD9D0}">
      <dgm:prSet phldrT="[Text]" custT="1"/>
      <dgm:spPr/>
      <dgm:t>
        <a:bodyPr/>
        <a:lstStyle/>
        <a:p>
          <a:r>
            <a:rPr lang="en-US" sz="1400" dirty="0">
              <a:latin typeface="Sitka Display" pitchFamily="2" charset="0"/>
            </a:rPr>
            <a:t>Arab Health</a:t>
          </a:r>
          <a:endParaRPr lang="en-IN" sz="1400" dirty="0">
            <a:latin typeface="Sitka Display" pitchFamily="2" charset="0"/>
          </a:endParaRPr>
        </a:p>
      </dgm:t>
    </dgm:pt>
    <dgm:pt modelId="{89B8F964-69E1-4975-9A76-0730BE3FC78C}" type="parTrans" cxnId="{56EE3827-8F0B-474C-B3CF-947EBF5712C6}">
      <dgm:prSet/>
      <dgm:spPr/>
      <dgm:t>
        <a:bodyPr/>
        <a:lstStyle/>
        <a:p>
          <a:endParaRPr lang="en-IN"/>
        </a:p>
      </dgm:t>
    </dgm:pt>
    <dgm:pt modelId="{A2DE37C9-7351-4E4F-9EB9-9C8AB1B7B3ED}" type="sibTrans" cxnId="{56EE3827-8F0B-474C-B3CF-947EBF5712C6}">
      <dgm:prSet/>
      <dgm:spPr/>
      <dgm:t>
        <a:bodyPr/>
        <a:lstStyle/>
        <a:p>
          <a:endParaRPr lang="en-IN"/>
        </a:p>
      </dgm:t>
    </dgm:pt>
    <dgm:pt modelId="{45B573F5-2162-470B-8D07-076DBF06B3E6}">
      <dgm:prSet phldrT="[Text]"/>
      <dgm:spPr/>
      <dgm:t>
        <a:bodyPr/>
        <a:lstStyle/>
        <a:p>
          <a:endParaRPr lang="en-IN" dirty="0">
            <a:latin typeface="Sitka Display" pitchFamily="2" charset="0"/>
          </a:endParaRPr>
        </a:p>
      </dgm:t>
    </dgm:pt>
    <dgm:pt modelId="{A39386F5-A503-4131-BDB6-C7886F401059}" type="parTrans" cxnId="{5DD1E26D-5858-4BFD-A4E1-D9644B334241}">
      <dgm:prSet/>
      <dgm:spPr/>
      <dgm:t>
        <a:bodyPr/>
        <a:lstStyle/>
        <a:p>
          <a:endParaRPr lang="en-IN"/>
        </a:p>
      </dgm:t>
    </dgm:pt>
    <dgm:pt modelId="{E69833D7-3167-4CCE-A657-9851D1017F69}" type="sibTrans" cxnId="{5DD1E26D-5858-4BFD-A4E1-D9644B334241}">
      <dgm:prSet/>
      <dgm:spPr/>
      <dgm:t>
        <a:bodyPr/>
        <a:lstStyle/>
        <a:p>
          <a:endParaRPr lang="en-IN"/>
        </a:p>
      </dgm:t>
    </dgm:pt>
    <dgm:pt modelId="{83E5A0BD-2601-4823-BDDD-2B978987918E}">
      <dgm:prSet phldrT="[Text]" custT="1"/>
      <dgm:spPr/>
      <dgm:t>
        <a:bodyPr/>
        <a:lstStyle/>
        <a:p>
          <a:r>
            <a:rPr lang="en-US" sz="1400" dirty="0" err="1">
              <a:latin typeface="Sitka Display" pitchFamily="2" charset="0"/>
            </a:rPr>
            <a:t>Iphex</a:t>
          </a:r>
          <a:endParaRPr lang="en-IN" sz="1400" dirty="0">
            <a:latin typeface="Sitka Display" pitchFamily="2" charset="0"/>
          </a:endParaRPr>
        </a:p>
      </dgm:t>
    </dgm:pt>
    <dgm:pt modelId="{C49B0EDE-6245-48A0-AD0D-468A683CFD77}" type="parTrans" cxnId="{5AFF8027-D593-4C94-8CAB-7DECD0C3EA13}">
      <dgm:prSet/>
      <dgm:spPr/>
      <dgm:t>
        <a:bodyPr/>
        <a:lstStyle/>
        <a:p>
          <a:endParaRPr lang="en-IN"/>
        </a:p>
      </dgm:t>
    </dgm:pt>
    <dgm:pt modelId="{AA4993AB-21D3-47DE-BF0B-1D73AC77F2D5}" type="sibTrans" cxnId="{5AFF8027-D593-4C94-8CAB-7DECD0C3EA13}">
      <dgm:prSet/>
      <dgm:spPr/>
      <dgm:t>
        <a:bodyPr/>
        <a:lstStyle/>
        <a:p>
          <a:endParaRPr lang="en-IN"/>
        </a:p>
      </dgm:t>
    </dgm:pt>
    <dgm:pt modelId="{22A737DA-62D4-47B3-9BFA-F72F9420B7CD}">
      <dgm:prSet phldrT="[Text]" custT="1"/>
      <dgm:spPr/>
      <dgm:t>
        <a:bodyPr/>
        <a:lstStyle/>
        <a:p>
          <a:r>
            <a:rPr lang="en-US" sz="1400" dirty="0" err="1">
              <a:latin typeface="Sitka Display" pitchFamily="2" charset="0"/>
            </a:rPr>
            <a:t>CPhI</a:t>
          </a:r>
          <a:endParaRPr lang="en-IN" sz="1400" dirty="0">
            <a:latin typeface="Sitka Display" pitchFamily="2" charset="0"/>
          </a:endParaRPr>
        </a:p>
      </dgm:t>
    </dgm:pt>
    <dgm:pt modelId="{29DF1630-5E2B-4CCC-A1A7-1DD3C4309EE1}" type="parTrans" cxnId="{DF8B264A-673F-4C5D-91EF-CCBC2F878A9A}">
      <dgm:prSet/>
      <dgm:spPr/>
      <dgm:t>
        <a:bodyPr/>
        <a:lstStyle/>
        <a:p>
          <a:endParaRPr lang="en-IN"/>
        </a:p>
      </dgm:t>
    </dgm:pt>
    <dgm:pt modelId="{AA078024-3E7C-4CB9-8AE8-F4E1379FCD0E}" type="sibTrans" cxnId="{DF8B264A-673F-4C5D-91EF-CCBC2F878A9A}">
      <dgm:prSet/>
      <dgm:spPr/>
      <dgm:t>
        <a:bodyPr/>
        <a:lstStyle/>
        <a:p>
          <a:endParaRPr lang="en-IN"/>
        </a:p>
      </dgm:t>
    </dgm:pt>
    <dgm:pt modelId="{BC22BF0B-EE24-4389-B5DD-F2AE22BE7BB6}">
      <dgm:prSet phldrT="[Text]" custT="1"/>
      <dgm:spPr/>
      <dgm:t>
        <a:bodyPr/>
        <a:lstStyle/>
        <a:p>
          <a:r>
            <a:rPr lang="en-US" sz="1400" dirty="0">
              <a:latin typeface="Sitka Display" pitchFamily="2" charset="0"/>
            </a:rPr>
            <a:t>CTE</a:t>
          </a:r>
          <a:endParaRPr lang="en-IN" sz="1400" dirty="0">
            <a:latin typeface="Sitka Display" pitchFamily="2" charset="0"/>
          </a:endParaRPr>
        </a:p>
      </dgm:t>
    </dgm:pt>
    <dgm:pt modelId="{A5E36733-F2B6-4D5F-B72B-D54B23A1FC9F}" type="parTrans" cxnId="{BFC44FDA-4697-414F-8ECF-1DCF35EE8F96}">
      <dgm:prSet/>
      <dgm:spPr/>
      <dgm:t>
        <a:bodyPr/>
        <a:lstStyle/>
        <a:p>
          <a:endParaRPr lang="en-IN"/>
        </a:p>
      </dgm:t>
    </dgm:pt>
    <dgm:pt modelId="{B8C18334-031C-484E-8857-8A56DE4AF954}" type="sibTrans" cxnId="{BFC44FDA-4697-414F-8ECF-1DCF35EE8F96}">
      <dgm:prSet/>
      <dgm:spPr/>
      <dgm:t>
        <a:bodyPr/>
        <a:lstStyle/>
        <a:p>
          <a:endParaRPr lang="en-IN"/>
        </a:p>
      </dgm:t>
    </dgm:pt>
    <dgm:pt modelId="{881A3AA0-9B1D-47F4-B554-4A51343B26E0}">
      <dgm:prSet phldrT="[Text]" custT="1"/>
      <dgm:spPr/>
      <dgm:t>
        <a:bodyPr/>
        <a:lstStyle/>
        <a:p>
          <a:r>
            <a:rPr lang="en-US" sz="1400" dirty="0">
              <a:latin typeface="Sitka Display" pitchFamily="2" charset="0"/>
            </a:rPr>
            <a:t>Bio</a:t>
          </a:r>
          <a:endParaRPr lang="en-IN" sz="1400" dirty="0">
            <a:latin typeface="Sitka Display" pitchFamily="2" charset="0"/>
          </a:endParaRPr>
        </a:p>
      </dgm:t>
    </dgm:pt>
    <dgm:pt modelId="{B159DC1F-7D7C-499D-94E6-A950779C8ADD}" type="parTrans" cxnId="{2EE28E9B-3D1F-4A1E-9760-7CFAAD6B99A3}">
      <dgm:prSet/>
      <dgm:spPr/>
      <dgm:t>
        <a:bodyPr/>
        <a:lstStyle/>
        <a:p>
          <a:endParaRPr lang="en-IN"/>
        </a:p>
      </dgm:t>
    </dgm:pt>
    <dgm:pt modelId="{0BF933E8-FCD5-4D7F-B0C3-39A33D165694}" type="sibTrans" cxnId="{2EE28E9B-3D1F-4A1E-9760-7CFAAD6B99A3}">
      <dgm:prSet/>
      <dgm:spPr/>
      <dgm:t>
        <a:bodyPr/>
        <a:lstStyle/>
        <a:p>
          <a:endParaRPr lang="en-IN"/>
        </a:p>
      </dgm:t>
    </dgm:pt>
    <dgm:pt modelId="{B9D75F1C-22FD-4062-A389-E4B231ABB6C5}">
      <dgm:prSet phldrT="[Text]" custT="1"/>
      <dgm:spPr/>
      <dgm:t>
        <a:bodyPr/>
        <a:lstStyle/>
        <a:p>
          <a:r>
            <a:rPr lang="en-US" sz="1400" dirty="0" err="1">
              <a:latin typeface="Sitka Display" pitchFamily="2" charset="0"/>
            </a:rPr>
            <a:t>CPhI</a:t>
          </a:r>
          <a:endParaRPr lang="en-IN" sz="1400" dirty="0">
            <a:latin typeface="Sitka Display" pitchFamily="2" charset="0"/>
          </a:endParaRPr>
        </a:p>
      </dgm:t>
    </dgm:pt>
    <dgm:pt modelId="{9B23BAF0-B6AB-415E-88C1-2C1270ED3844}" type="parTrans" cxnId="{7B96EC84-0563-4D8B-9A7D-527C2570BB07}">
      <dgm:prSet/>
      <dgm:spPr/>
      <dgm:t>
        <a:bodyPr/>
        <a:lstStyle/>
        <a:p>
          <a:endParaRPr lang="en-IN"/>
        </a:p>
      </dgm:t>
    </dgm:pt>
    <dgm:pt modelId="{7697A5F3-BD48-4623-9B7D-1999E11FA98C}" type="sibTrans" cxnId="{7B96EC84-0563-4D8B-9A7D-527C2570BB07}">
      <dgm:prSet/>
      <dgm:spPr/>
      <dgm:t>
        <a:bodyPr/>
        <a:lstStyle/>
        <a:p>
          <a:endParaRPr lang="en-IN"/>
        </a:p>
      </dgm:t>
    </dgm:pt>
    <dgm:pt modelId="{7B7A2D8C-9B8A-4EF5-BE4B-ED195909211A}">
      <dgm:prSet phldrT="[Text]"/>
      <dgm:spPr/>
      <dgm:t>
        <a:bodyPr/>
        <a:lstStyle/>
        <a:p>
          <a:endParaRPr lang="en-IN" sz="700" dirty="0">
            <a:latin typeface="Sitka Display" pitchFamily="2" charset="0"/>
          </a:endParaRPr>
        </a:p>
      </dgm:t>
    </dgm:pt>
    <dgm:pt modelId="{75A967D8-CE86-4CE2-B8BE-02969DF0BCE5}" type="parTrans" cxnId="{3C3FE513-01F3-4566-B6D2-DA1F3FEFDE00}">
      <dgm:prSet/>
      <dgm:spPr/>
      <dgm:t>
        <a:bodyPr/>
        <a:lstStyle/>
        <a:p>
          <a:endParaRPr lang="en-IN"/>
        </a:p>
      </dgm:t>
    </dgm:pt>
    <dgm:pt modelId="{9DE195B2-6A57-42C0-99BC-B4F8B48A8E79}" type="sibTrans" cxnId="{3C3FE513-01F3-4566-B6D2-DA1F3FEFDE00}">
      <dgm:prSet/>
      <dgm:spPr/>
      <dgm:t>
        <a:bodyPr/>
        <a:lstStyle/>
        <a:p>
          <a:endParaRPr lang="en-IN"/>
        </a:p>
      </dgm:t>
    </dgm:pt>
    <dgm:pt modelId="{2D8B4AB7-858B-4A77-B4D9-BE256DC037F0}">
      <dgm:prSet phldrT="[Text]" custT="1"/>
      <dgm:spPr/>
      <dgm:t>
        <a:bodyPr/>
        <a:lstStyle/>
        <a:p>
          <a:r>
            <a:rPr lang="en-US" sz="1400" dirty="0" err="1">
              <a:latin typeface="Sitka Display" pitchFamily="2" charset="0"/>
            </a:rPr>
            <a:t>Expopharm</a:t>
          </a:r>
          <a:endParaRPr lang="en-IN" sz="1400" dirty="0">
            <a:latin typeface="Sitka Display" pitchFamily="2" charset="0"/>
          </a:endParaRPr>
        </a:p>
      </dgm:t>
    </dgm:pt>
    <dgm:pt modelId="{F071E705-39EA-4423-8B23-D5A3BECC9EA9}" type="parTrans" cxnId="{42808CD8-9650-408A-A2C4-ED1942E30BCE}">
      <dgm:prSet/>
      <dgm:spPr/>
      <dgm:t>
        <a:bodyPr/>
        <a:lstStyle/>
        <a:p>
          <a:endParaRPr lang="en-IN"/>
        </a:p>
      </dgm:t>
    </dgm:pt>
    <dgm:pt modelId="{919D7BDF-DA59-4126-962F-7C08238AC129}" type="sibTrans" cxnId="{42808CD8-9650-408A-A2C4-ED1942E30BCE}">
      <dgm:prSet/>
      <dgm:spPr/>
      <dgm:t>
        <a:bodyPr/>
        <a:lstStyle/>
        <a:p>
          <a:endParaRPr lang="en-IN"/>
        </a:p>
      </dgm:t>
    </dgm:pt>
    <dgm:pt modelId="{163546BC-B745-4220-9E7D-88852DBE587D}">
      <dgm:prSet phldrT="[Text]" custT="1"/>
      <dgm:spPr/>
      <dgm:t>
        <a:bodyPr/>
        <a:lstStyle/>
        <a:p>
          <a:r>
            <a:rPr lang="en-US" sz="1400" dirty="0" err="1">
              <a:latin typeface="Sitka Display" pitchFamily="2" charset="0"/>
            </a:rPr>
            <a:t>Asembia</a:t>
          </a:r>
          <a:endParaRPr lang="en-IN" sz="1400" dirty="0">
            <a:latin typeface="Sitka Display" pitchFamily="2" charset="0"/>
          </a:endParaRPr>
        </a:p>
      </dgm:t>
    </dgm:pt>
    <dgm:pt modelId="{3587EBCD-E8C0-47B8-8037-A6016DBCB6EE}" type="parTrans" cxnId="{42FD58E4-C183-4DBD-ADAA-ADDC34C97FF0}">
      <dgm:prSet/>
      <dgm:spPr/>
      <dgm:t>
        <a:bodyPr/>
        <a:lstStyle/>
        <a:p>
          <a:endParaRPr lang="en-IN"/>
        </a:p>
      </dgm:t>
    </dgm:pt>
    <dgm:pt modelId="{47B3E90A-FF47-42DB-B9DD-9EDE1F4A4336}" type="sibTrans" cxnId="{42FD58E4-C183-4DBD-ADAA-ADDC34C97FF0}">
      <dgm:prSet/>
      <dgm:spPr/>
      <dgm:t>
        <a:bodyPr/>
        <a:lstStyle/>
        <a:p>
          <a:endParaRPr lang="en-IN"/>
        </a:p>
      </dgm:t>
    </dgm:pt>
    <dgm:pt modelId="{78072C85-3125-4649-8DB4-A957A5FD274D}">
      <dgm:prSet phldrT="[Text]" custT="1"/>
      <dgm:spPr/>
      <dgm:t>
        <a:bodyPr/>
        <a:lstStyle/>
        <a:p>
          <a:r>
            <a:rPr lang="en-US" sz="1400" dirty="0">
              <a:latin typeface="Sitka Display" pitchFamily="2" charset="0"/>
            </a:rPr>
            <a:t>Bio</a:t>
          </a:r>
          <a:endParaRPr lang="en-IN" sz="1400" dirty="0">
            <a:latin typeface="Sitka Display" pitchFamily="2" charset="0"/>
          </a:endParaRPr>
        </a:p>
      </dgm:t>
    </dgm:pt>
    <dgm:pt modelId="{EEB30B83-FDA1-4908-9F50-C2451AAD9C28}" type="parTrans" cxnId="{CEEBF7C6-A0A6-4777-B693-73037F278265}">
      <dgm:prSet/>
      <dgm:spPr/>
      <dgm:t>
        <a:bodyPr/>
        <a:lstStyle/>
        <a:p>
          <a:endParaRPr lang="en-IN"/>
        </a:p>
      </dgm:t>
    </dgm:pt>
    <dgm:pt modelId="{83251365-72D0-4FD9-8B22-4824144A42FC}" type="sibTrans" cxnId="{CEEBF7C6-A0A6-4777-B693-73037F278265}">
      <dgm:prSet/>
      <dgm:spPr/>
      <dgm:t>
        <a:bodyPr/>
        <a:lstStyle/>
        <a:p>
          <a:endParaRPr lang="en-IN"/>
        </a:p>
      </dgm:t>
    </dgm:pt>
    <dgm:pt modelId="{F5EFE689-088A-4F38-B85C-1FE8F475BDBD}">
      <dgm:prSet phldrT="[Text]" custT="1"/>
      <dgm:spPr/>
      <dgm:t>
        <a:bodyPr/>
        <a:lstStyle/>
        <a:p>
          <a:r>
            <a:rPr lang="en-US" sz="1400" dirty="0">
              <a:latin typeface="Sitka Display" pitchFamily="2" charset="0"/>
            </a:rPr>
            <a:t>DIA</a:t>
          </a:r>
          <a:endParaRPr lang="en-IN" sz="1400" dirty="0">
            <a:latin typeface="Sitka Display" pitchFamily="2" charset="0"/>
          </a:endParaRPr>
        </a:p>
      </dgm:t>
    </dgm:pt>
    <dgm:pt modelId="{E1F9914B-B9A4-4864-A414-61D4354DBBAD}" type="parTrans" cxnId="{0981DA07-8243-4CE0-B204-B7D167304A8F}">
      <dgm:prSet/>
      <dgm:spPr/>
      <dgm:t>
        <a:bodyPr/>
        <a:lstStyle/>
        <a:p>
          <a:endParaRPr lang="en-IN"/>
        </a:p>
      </dgm:t>
    </dgm:pt>
    <dgm:pt modelId="{3D2AEB0C-70C5-40F8-ABA4-45D9C07EA0A1}" type="sibTrans" cxnId="{0981DA07-8243-4CE0-B204-B7D167304A8F}">
      <dgm:prSet/>
      <dgm:spPr/>
      <dgm:t>
        <a:bodyPr/>
        <a:lstStyle/>
        <a:p>
          <a:endParaRPr lang="en-IN"/>
        </a:p>
      </dgm:t>
    </dgm:pt>
    <dgm:pt modelId="{3A62ADB8-6C02-4906-9CA3-52BB8BBF1469}">
      <dgm:prSet phldrT="[Text]" custT="1"/>
      <dgm:spPr/>
      <dgm:t>
        <a:bodyPr/>
        <a:lstStyle/>
        <a:p>
          <a:r>
            <a:rPr lang="en-US" sz="1400" dirty="0">
              <a:latin typeface="Sitka Display" pitchFamily="2" charset="0"/>
            </a:rPr>
            <a:t>CTS</a:t>
          </a:r>
          <a:endParaRPr lang="en-IN" sz="1400" dirty="0">
            <a:latin typeface="Sitka Display" pitchFamily="2" charset="0"/>
          </a:endParaRPr>
        </a:p>
      </dgm:t>
    </dgm:pt>
    <dgm:pt modelId="{742B7DBD-D64F-454B-BA90-921A21034085}" type="parTrans" cxnId="{5BD18BEB-0843-43FC-9E9D-2D339871396D}">
      <dgm:prSet/>
      <dgm:spPr/>
      <dgm:t>
        <a:bodyPr/>
        <a:lstStyle/>
        <a:p>
          <a:endParaRPr lang="en-IN"/>
        </a:p>
      </dgm:t>
    </dgm:pt>
    <dgm:pt modelId="{B09CB31D-5533-4E14-9044-DB210C99F95E}" type="sibTrans" cxnId="{5BD18BEB-0843-43FC-9E9D-2D339871396D}">
      <dgm:prSet/>
      <dgm:spPr/>
      <dgm:t>
        <a:bodyPr/>
        <a:lstStyle/>
        <a:p>
          <a:endParaRPr lang="en-IN"/>
        </a:p>
      </dgm:t>
    </dgm:pt>
    <dgm:pt modelId="{158EB435-7300-4C83-96CF-263355651E65}">
      <dgm:prSet phldrT="[Text]" custT="1"/>
      <dgm:spPr/>
      <dgm:t>
        <a:bodyPr/>
        <a:lstStyle/>
        <a:p>
          <a:r>
            <a:rPr lang="en-US" sz="1400" dirty="0">
              <a:latin typeface="Sitka Display" pitchFamily="2" charset="0"/>
            </a:rPr>
            <a:t>Bio</a:t>
          </a:r>
          <a:endParaRPr lang="en-IN" sz="1400" dirty="0">
            <a:latin typeface="Sitka Display" pitchFamily="2" charset="0"/>
          </a:endParaRPr>
        </a:p>
      </dgm:t>
    </dgm:pt>
    <dgm:pt modelId="{9ACCD4D3-3CE6-4F60-99DA-961F45910790}" type="parTrans" cxnId="{B3592DED-CE3E-4BFA-B04E-676D7E47CDA8}">
      <dgm:prSet/>
      <dgm:spPr/>
      <dgm:t>
        <a:bodyPr/>
        <a:lstStyle/>
        <a:p>
          <a:endParaRPr lang="en-IN"/>
        </a:p>
      </dgm:t>
    </dgm:pt>
    <dgm:pt modelId="{923219AC-9B96-4A49-BCB5-C8A78E4F45FB}" type="sibTrans" cxnId="{B3592DED-CE3E-4BFA-B04E-676D7E47CDA8}">
      <dgm:prSet/>
      <dgm:spPr/>
      <dgm:t>
        <a:bodyPr/>
        <a:lstStyle/>
        <a:p>
          <a:endParaRPr lang="en-IN"/>
        </a:p>
      </dgm:t>
    </dgm:pt>
    <dgm:pt modelId="{6EDD7CB9-F91D-44D4-8DD3-7E5472FFB036}">
      <dgm:prSet phldrT="[Text]" custT="1"/>
      <dgm:spPr/>
      <dgm:t>
        <a:bodyPr/>
        <a:lstStyle/>
        <a:p>
          <a:r>
            <a:rPr lang="en-US" sz="1400" dirty="0">
              <a:latin typeface="Sitka Display" pitchFamily="2" charset="0"/>
            </a:rPr>
            <a:t>DIA</a:t>
          </a:r>
          <a:endParaRPr lang="en-IN" sz="1400" dirty="0">
            <a:latin typeface="Sitka Display" pitchFamily="2" charset="0"/>
          </a:endParaRPr>
        </a:p>
      </dgm:t>
    </dgm:pt>
    <dgm:pt modelId="{141018EA-6617-4A54-8591-06FA79E50F02}" type="parTrans" cxnId="{279ECB06-F128-4EA2-9B70-B04C45E39429}">
      <dgm:prSet/>
      <dgm:spPr/>
      <dgm:t>
        <a:bodyPr/>
        <a:lstStyle/>
        <a:p>
          <a:endParaRPr lang="en-IN"/>
        </a:p>
      </dgm:t>
    </dgm:pt>
    <dgm:pt modelId="{ED527EE6-19FF-4598-879F-2E2B132B71D5}" type="sibTrans" cxnId="{279ECB06-F128-4EA2-9B70-B04C45E39429}">
      <dgm:prSet/>
      <dgm:spPr/>
      <dgm:t>
        <a:bodyPr/>
        <a:lstStyle/>
        <a:p>
          <a:endParaRPr lang="en-IN"/>
        </a:p>
      </dgm:t>
    </dgm:pt>
    <dgm:pt modelId="{9D2F2173-E50A-4D3F-BF56-3BAC0E225D13}">
      <dgm:prSet phldrT="[Text]" custT="1"/>
      <dgm:spPr/>
      <dgm:t>
        <a:bodyPr/>
        <a:lstStyle/>
        <a:p>
          <a:r>
            <a:rPr lang="en-IN" sz="1400" dirty="0" err="1">
              <a:latin typeface="Sitka Display" pitchFamily="2" charset="0"/>
            </a:rPr>
            <a:t>CPhI</a:t>
          </a:r>
          <a:endParaRPr lang="en-IN" sz="1400" dirty="0">
            <a:latin typeface="Sitka Display" pitchFamily="2" charset="0"/>
          </a:endParaRPr>
        </a:p>
      </dgm:t>
    </dgm:pt>
    <dgm:pt modelId="{556871A7-0EB1-426D-8914-D93D9B905913}" type="parTrans" cxnId="{F5784040-1FB2-4D7E-85D2-DDE8D43E75A4}">
      <dgm:prSet/>
      <dgm:spPr/>
      <dgm:t>
        <a:bodyPr/>
        <a:lstStyle/>
        <a:p>
          <a:endParaRPr lang="en-IN"/>
        </a:p>
      </dgm:t>
    </dgm:pt>
    <dgm:pt modelId="{FE5545B2-6D9D-45BE-9C4A-14F39F14AE9D}" type="sibTrans" cxnId="{F5784040-1FB2-4D7E-85D2-DDE8D43E75A4}">
      <dgm:prSet/>
      <dgm:spPr/>
      <dgm:t>
        <a:bodyPr/>
        <a:lstStyle/>
        <a:p>
          <a:endParaRPr lang="en-IN"/>
        </a:p>
      </dgm:t>
    </dgm:pt>
    <dgm:pt modelId="{AB94DABC-BBD5-4C52-ADBB-649978CF557F}">
      <dgm:prSet phldrT="[Text]" custT="1"/>
      <dgm:spPr/>
      <dgm:t>
        <a:bodyPr/>
        <a:lstStyle/>
        <a:p>
          <a:r>
            <a:rPr lang="en-IN" sz="1400" dirty="0">
              <a:latin typeface="Sitka Display" pitchFamily="2" charset="0"/>
            </a:rPr>
            <a:t>DIA</a:t>
          </a:r>
        </a:p>
      </dgm:t>
    </dgm:pt>
    <dgm:pt modelId="{7E98AB2B-3A4C-45FB-A5E7-7661F1D24CD7}" type="parTrans" cxnId="{C5FF9A9C-3D34-4306-A7BA-8BD2BCAD9662}">
      <dgm:prSet/>
      <dgm:spPr/>
    </dgm:pt>
    <dgm:pt modelId="{D88B93CE-41B1-49EE-8EA1-C07D4367D9DE}" type="sibTrans" cxnId="{C5FF9A9C-3D34-4306-A7BA-8BD2BCAD9662}">
      <dgm:prSet/>
      <dgm:spPr/>
    </dgm:pt>
    <dgm:pt modelId="{7F9CB7CC-C79F-4917-815A-7FC02E175F8B}" type="pres">
      <dgm:prSet presAssocID="{B1774C51-79B9-4B86-9F38-12103A7A78A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7CF3B19F-B885-48D6-9E86-F63397A12BD3}" type="pres">
      <dgm:prSet presAssocID="{B1774C51-79B9-4B86-9F38-12103A7A78A3}" presName="children" presStyleCnt="0"/>
      <dgm:spPr/>
    </dgm:pt>
    <dgm:pt modelId="{63541777-B23B-4F54-8F42-0469CD397616}" type="pres">
      <dgm:prSet presAssocID="{B1774C51-79B9-4B86-9F38-12103A7A78A3}" presName="child1group" presStyleCnt="0"/>
      <dgm:spPr/>
    </dgm:pt>
    <dgm:pt modelId="{E1DD9B09-EA89-4DC6-BA20-C0D9FC6670DA}" type="pres">
      <dgm:prSet presAssocID="{B1774C51-79B9-4B86-9F38-12103A7A78A3}" presName="child1" presStyleLbl="bgAcc1" presStyleIdx="0" presStyleCnt="4" custScaleY="125193" custLinFactNeighborY="15699"/>
      <dgm:spPr/>
    </dgm:pt>
    <dgm:pt modelId="{591C8CFC-1EA7-4CC3-A9A0-7675AA51CFFB}" type="pres">
      <dgm:prSet presAssocID="{B1774C51-79B9-4B86-9F38-12103A7A78A3}" presName="child1Text" presStyleLbl="bgAcc1" presStyleIdx="0" presStyleCnt="4">
        <dgm:presLayoutVars>
          <dgm:bulletEnabled val="1"/>
        </dgm:presLayoutVars>
      </dgm:prSet>
      <dgm:spPr/>
    </dgm:pt>
    <dgm:pt modelId="{C9BA513E-0736-48E5-9642-2EB1ECB63B6A}" type="pres">
      <dgm:prSet presAssocID="{B1774C51-79B9-4B86-9F38-12103A7A78A3}" presName="child2group" presStyleCnt="0"/>
      <dgm:spPr/>
    </dgm:pt>
    <dgm:pt modelId="{D69764B8-6EF8-4A76-A639-709617F57A96}" type="pres">
      <dgm:prSet presAssocID="{B1774C51-79B9-4B86-9F38-12103A7A78A3}" presName="child2" presStyleLbl="bgAcc1" presStyleIdx="1" presStyleCnt="4" custScaleY="120531" custLinFactNeighborX="20243" custLinFactNeighborY="13334"/>
      <dgm:spPr/>
    </dgm:pt>
    <dgm:pt modelId="{6D2F45E4-7B20-45DD-9DFF-A5B192FEFCF7}" type="pres">
      <dgm:prSet presAssocID="{B1774C51-79B9-4B86-9F38-12103A7A78A3}" presName="child2Text" presStyleLbl="bgAcc1" presStyleIdx="1" presStyleCnt="4">
        <dgm:presLayoutVars>
          <dgm:bulletEnabled val="1"/>
        </dgm:presLayoutVars>
      </dgm:prSet>
      <dgm:spPr/>
    </dgm:pt>
    <dgm:pt modelId="{B5A78D4C-0872-4DB0-A8B3-10B06C56EF78}" type="pres">
      <dgm:prSet presAssocID="{B1774C51-79B9-4B86-9F38-12103A7A78A3}" presName="child3group" presStyleCnt="0"/>
      <dgm:spPr/>
    </dgm:pt>
    <dgm:pt modelId="{F96C2250-FE3D-4A0F-91F3-7A5AA1F519C7}" type="pres">
      <dgm:prSet presAssocID="{B1774C51-79B9-4B86-9F38-12103A7A78A3}" presName="child3" presStyleLbl="bgAcc1" presStyleIdx="2" presStyleCnt="4" custScaleY="154088" custLinFactNeighborX="21569" custLinFactNeighborY="-14210"/>
      <dgm:spPr/>
    </dgm:pt>
    <dgm:pt modelId="{1EFE2F5B-1B7B-4E1C-83E0-9780A81287E0}" type="pres">
      <dgm:prSet presAssocID="{B1774C51-79B9-4B86-9F38-12103A7A78A3}" presName="child3Text" presStyleLbl="bgAcc1" presStyleIdx="2" presStyleCnt="4">
        <dgm:presLayoutVars>
          <dgm:bulletEnabled val="1"/>
        </dgm:presLayoutVars>
      </dgm:prSet>
      <dgm:spPr/>
    </dgm:pt>
    <dgm:pt modelId="{2D7E56ED-4BB8-41D5-B8AE-1878A644C6BA}" type="pres">
      <dgm:prSet presAssocID="{B1774C51-79B9-4B86-9F38-12103A7A78A3}" presName="child4group" presStyleCnt="0"/>
      <dgm:spPr/>
    </dgm:pt>
    <dgm:pt modelId="{7EFA95A8-2EAA-475B-82B9-18512A4E60D6}" type="pres">
      <dgm:prSet presAssocID="{B1774C51-79B9-4B86-9F38-12103A7A78A3}" presName="child4" presStyleLbl="bgAcc1" presStyleIdx="3" presStyleCnt="4" custScaleY="157653" custLinFactNeighborY="-13297"/>
      <dgm:spPr/>
    </dgm:pt>
    <dgm:pt modelId="{8F3C4B7A-C21E-4A90-B72D-F83488F6D6BE}" type="pres">
      <dgm:prSet presAssocID="{B1774C51-79B9-4B86-9F38-12103A7A78A3}" presName="child4Text" presStyleLbl="bgAcc1" presStyleIdx="3" presStyleCnt="4">
        <dgm:presLayoutVars>
          <dgm:bulletEnabled val="1"/>
        </dgm:presLayoutVars>
      </dgm:prSet>
      <dgm:spPr/>
    </dgm:pt>
    <dgm:pt modelId="{4CB9859E-6B77-4421-859E-50CEE8FD7380}" type="pres">
      <dgm:prSet presAssocID="{B1774C51-79B9-4B86-9F38-12103A7A78A3}" presName="childPlaceholder" presStyleCnt="0"/>
      <dgm:spPr/>
    </dgm:pt>
    <dgm:pt modelId="{C670E3E7-B3F6-4039-91F8-8F0648D20CD3}" type="pres">
      <dgm:prSet presAssocID="{B1774C51-79B9-4B86-9F38-12103A7A78A3}" presName="circle" presStyleCnt="0"/>
      <dgm:spPr/>
    </dgm:pt>
    <dgm:pt modelId="{A3D1161A-B5D5-4C69-AE71-65110D2A0C72}" type="pres">
      <dgm:prSet presAssocID="{B1774C51-79B9-4B86-9F38-12103A7A78A3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BB297598-161B-4F99-9C34-5F263AEBA424}" type="pres">
      <dgm:prSet presAssocID="{B1774C51-79B9-4B86-9F38-12103A7A78A3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9CE26FB7-A0B4-4C5E-BB7F-D2FDAF949199}" type="pres">
      <dgm:prSet presAssocID="{B1774C51-79B9-4B86-9F38-12103A7A78A3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2650FB79-54F0-407A-B723-8B7C2C7A8162}" type="pres">
      <dgm:prSet presAssocID="{B1774C51-79B9-4B86-9F38-12103A7A78A3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614F8A25-9610-45F1-A253-5A34A98F00EE}" type="pres">
      <dgm:prSet presAssocID="{B1774C51-79B9-4B86-9F38-12103A7A78A3}" presName="quadrantPlaceholder" presStyleCnt="0"/>
      <dgm:spPr/>
    </dgm:pt>
    <dgm:pt modelId="{579AA587-1568-4647-88FC-A15DC101ECAB}" type="pres">
      <dgm:prSet presAssocID="{B1774C51-79B9-4B86-9F38-12103A7A78A3}" presName="center1" presStyleLbl="fgShp" presStyleIdx="0" presStyleCnt="2"/>
      <dgm:spPr/>
    </dgm:pt>
    <dgm:pt modelId="{1052C4FF-CE93-49E1-89A0-FE3FC0A50949}" type="pres">
      <dgm:prSet presAssocID="{B1774C51-79B9-4B86-9F38-12103A7A78A3}" presName="center2" presStyleLbl="fgShp" presStyleIdx="1" presStyleCnt="2"/>
      <dgm:spPr/>
    </dgm:pt>
  </dgm:ptLst>
  <dgm:cxnLst>
    <dgm:cxn modelId="{279ECB06-F128-4EA2-9B70-B04C45E39429}" srcId="{C88FE782-D77E-457A-A123-946A6DAB15BD}" destId="{6EDD7CB9-F91D-44D4-8DD3-7E5472FFB036}" srcOrd="2" destOrd="0" parTransId="{141018EA-6617-4A54-8591-06FA79E50F02}" sibTransId="{ED527EE6-19FF-4598-879F-2E2B132B71D5}"/>
    <dgm:cxn modelId="{0981DA07-8243-4CE0-B204-B7D167304A8F}" srcId="{9683AABC-3B43-47FE-96C4-3BEE9ACE7C44}" destId="{F5EFE689-088A-4F38-B85C-1FE8F475BDBD}" srcOrd="4" destOrd="0" parTransId="{E1F9914B-B9A4-4864-A414-61D4354DBBAD}" sibTransId="{3D2AEB0C-70C5-40F8-ABA4-45D9C07EA0A1}"/>
    <dgm:cxn modelId="{0B46870A-762C-4602-B44A-B15594332B47}" type="presOf" srcId="{78072C85-3125-4649-8DB4-A957A5FD274D}" destId="{D69764B8-6EF8-4A76-A639-709617F57A96}" srcOrd="0" destOrd="3" presId="urn:microsoft.com/office/officeart/2005/8/layout/cycle4"/>
    <dgm:cxn modelId="{337F2D0F-77EE-422F-8F35-47E61F452C94}" type="presOf" srcId="{AB94DABC-BBD5-4C52-ADBB-649978CF557F}" destId="{1EFE2F5B-1B7B-4E1C-83E0-9780A81287E0}" srcOrd="1" destOrd="5" presId="urn:microsoft.com/office/officeart/2005/8/layout/cycle4"/>
    <dgm:cxn modelId="{3C3FE513-01F3-4566-B6D2-DA1F3FEFDE00}" srcId="{9683AABC-3B43-47FE-96C4-3BEE9ACE7C44}" destId="{7B7A2D8C-9B8A-4EF5-BE4B-ED195909211A}" srcOrd="6" destOrd="0" parTransId="{75A967D8-CE86-4CE2-B8BE-02969DF0BCE5}" sibTransId="{9DE195B2-6A57-42C0-99BC-B4F8B48A8E79}"/>
    <dgm:cxn modelId="{F4F6FC21-46A9-4227-A15A-0EA10A088B34}" type="presOf" srcId="{2D8B4AB7-858B-4A77-B4D9-BE256DC037F0}" destId="{1EFE2F5B-1B7B-4E1C-83E0-9780A81287E0}" srcOrd="1" destOrd="3" presId="urn:microsoft.com/office/officeart/2005/8/layout/cycle4"/>
    <dgm:cxn modelId="{62F45622-BA7E-45AA-8113-0781B67CFCC1}" srcId="{1D96A91B-749C-401A-BB8B-8A3990BB40CA}" destId="{C4FF151F-4D28-4479-8B14-5FD95C3ADE07}" srcOrd="0" destOrd="0" parTransId="{CF8E77A6-4CE1-4A25-B89B-638DE7119478}" sibTransId="{56095458-2469-43F8-9777-2A00F5EDDA83}"/>
    <dgm:cxn modelId="{5B23C723-C665-46A0-B6F6-21341C53A65D}" type="presOf" srcId="{881A3AA0-9B1D-47F4-B554-4A51343B26E0}" destId="{1EFE2F5B-1B7B-4E1C-83E0-9780A81287E0}" srcOrd="1" destOrd="2" presId="urn:microsoft.com/office/officeart/2005/8/layout/cycle4"/>
    <dgm:cxn modelId="{93193624-D172-491A-BE05-57838094FD37}" type="presOf" srcId="{B9D75F1C-22FD-4062-A389-E4B231ABB6C5}" destId="{6D2F45E4-7B20-45DD-9DFF-A5B192FEFCF7}" srcOrd="1" destOrd="1" presId="urn:microsoft.com/office/officeart/2005/8/layout/cycle4"/>
    <dgm:cxn modelId="{133FBB24-F903-402B-A8A7-5BF225E2FC6A}" type="presOf" srcId="{2D8B4AB7-858B-4A77-B4D9-BE256DC037F0}" destId="{F96C2250-FE3D-4A0F-91F3-7A5AA1F519C7}" srcOrd="0" destOrd="3" presId="urn:microsoft.com/office/officeart/2005/8/layout/cycle4"/>
    <dgm:cxn modelId="{98E6D624-D0ED-42C1-801B-E8D94C745B57}" srcId="{B1774C51-79B9-4B86-9F38-12103A7A78A3}" destId="{C88FE782-D77E-457A-A123-946A6DAB15BD}" srcOrd="0" destOrd="0" parTransId="{6B29EF2D-AE57-49CC-80DD-AA9E95DAA5E7}" sibTransId="{360DE121-7007-4FAB-B853-356CD2EA391A}"/>
    <dgm:cxn modelId="{56EE3827-8F0B-474C-B3CF-947EBF5712C6}" srcId="{50FFD5E0-92F3-4509-8BB5-461D0A223894}" destId="{D5AF5F54-7109-4BBD-8922-1F0DBB3DD9D0}" srcOrd="0" destOrd="0" parTransId="{89B8F964-69E1-4975-9A76-0730BE3FC78C}" sibTransId="{A2DE37C9-7351-4E4F-9EB9-9C8AB1B7B3ED}"/>
    <dgm:cxn modelId="{5AFF8027-D593-4C94-8CAB-7DECD0C3EA13}" srcId="{50FFD5E0-92F3-4509-8BB5-461D0A223894}" destId="{83E5A0BD-2601-4823-BDDD-2B978987918E}" srcOrd="1" destOrd="0" parTransId="{C49B0EDE-6245-48A0-AD0D-468A683CFD77}" sibTransId="{AA4993AB-21D3-47DE-BF0B-1D73AC77F2D5}"/>
    <dgm:cxn modelId="{E9439227-8DAE-4865-A9DA-AB99A2121B12}" type="presOf" srcId="{163546BC-B745-4220-9E7D-88852DBE587D}" destId="{6D2F45E4-7B20-45DD-9DFF-A5B192FEFCF7}" srcOrd="1" destOrd="2" presId="urn:microsoft.com/office/officeart/2005/8/layout/cycle4"/>
    <dgm:cxn modelId="{CC779E28-B42D-4967-99E4-495D6E684B6A}" type="presOf" srcId="{9D2F2173-E50A-4D3F-BF56-3BAC0E225D13}" destId="{1EFE2F5B-1B7B-4E1C-83E0-9780A81287E0}" srcOrd="1" destOrd="4" presId="urn:microsoft.com/office/officeart/2005/8/layout/cycle4"/>
    <dgm:cxn modelId="{80991330-18DA-439C-B972-861DBCB14C74}" srcId="{B1774C51-79B9-4B86-9F38-12103A7A78A3}" destId="{50FFD5E0-92F3-4509-8BB5-461D0A223894}" srcOrd="3" destOrd="0" parTransId="{575BAD82-1F35-4097-8242-46D9465AD1FD}" sibTransId="{94C178C1-3810-4167-8B3E-DB3670E3762D}"/>
    <dgm:cxn modelId="{CAF6F73D-E649-4AE5-A34D-1303257DEF98}" type="presOf" srcId="{F5EFE689-088A-4F38-B85C-1FE8F475BDBD}" destId="{6D2F45E4-7B20-45DD-9DFF-A5B192FEFCF7}" srcOrd="1" destOrd="4" presId="urn:microsoft.com/office/officeart/2005/8/layout/cycle4"/>
    <dgm:cxn modelId="{358DE13F-64F8-4F25-8B93-9BAB8EB02EE6}" type="presOf" srcId="{7B7A2D8C-9B8A-4EF5-BE4B-ED195909211A}" destId="{D69764B8-6EF8-4A76-A639-709617F57A96}" srcOrd="0" destOrd="6" presId="urn:microsoft.com/office/officeart/2005/8/layout/cycle4"/>
    <dgm:cxn modelId="{F5784040-1FB2-4D7E-85D2-DDE8D43E75A4}" srcId="{1D96A91B-749C-401A-BB8B-8A3990BB40CA}" destId="{9D2F2173-E50A-4D3F-BF56-3BAC0E225D13}" srcOrd="4" destOrd="0" parTransId="{556871A7-0EB1-426D-8914-D93D9B905913}" sibTransId="{FE5545B2-6D9D-45BE-9C4A-14F39F14AE9D}"/>
    <dgm:cxn modelId="{6128C944-1CE2-4836-B4FA-9C54B8F5585C}" type="presOf" srcId="{D5AF5F54-7109-4BBD-8922-1F0DBB3DD9D0}" destId="{8F3C4B7A-C21E-4A90-B72D-F83488F6D6BE}" srcOrd="1" destOrd="0" presId="urn:microsoft.com/office/officeart/2005/8/layout/cycle4"/>
    <dgm:cxn modelId="{DF8B264A-673F-4C5D-91EF-CCBC2F878A9A}" srcId="{50FFD5E0-92F3-4509-8BB5-461D0A223894}" destId="{22A737DA-62D4-47B3-9BFA-F72F9420B7CD}" srcOrd="2" destOrd="0" parTransId="{29DF1630-5E2B-4CCC-A1A7-1DD3C4309EE1}" sibTransId="{AA078024-3E7C-4CB9-8AE8-F4E1379FCD0E}"/>
    <dgm:cxn modelId="{433DAE4A-E227-4648-8438-83CF3D471F2F}" type="presOf" srcId="{C4FF151F-4D28-4479-8B14-5FD95C3ADE07}" destId="{1EFE2F5B-1B7B-4E1C-83E0-9780A81287E0}" srcOrd="1" destOrd="0" presId="urn:microsoft.com/office/officeart/2005/8/layout/cycle4"/>
    <dgm:cxn modelId="{2CDB8652-849D-404E-B9E0-2FBADCC8AF78}" type="presOf" srcId="{1D96A91B-749C-401A-BB8B-8A3990BB40CA}" destId="{9CE26FB7-A0B4-4C5E-BB7F-D2FDAF949199}" srcOrd="0" destOrd="0" presId="urn:microsoft.com/office/officeart/2005/8/layout/cycle4"/>
    <dgm:cxn modelId="{FAFBE554-B8C3-4C28-ABAF-9532C141A8B8}" type="presOf" srcId="{47D57489-6CD9-4C57-AE6F-2EA5D9EE39D2}" destId="{6D2F45E4-7B20-45DD-9DFF-A5B192FEFCF7}" srcOrd="1" destOrd="0" presId="urn:microsoft.com/office/officeart/2005/8/layout/cycle4"/>
    <dgm:cxn modelId="{AD8DD655-C623-4718-9E6E-0506123D5BF4}" type="presOf" srcId="{50FFD5E0-92F3-4509-8BB5-461D0A223894}" destId="{2650FB79-54F0-407A-B723-8B7C2C7A8162}" srcOrd="0" destOrd="0" presId="urn:microsoft.com/office/officeart/2005/8/layout/cycle4"/>
    <dgm:cxn modelId="{856AB35F-46FE-4A5A-9B7D-58E761319953}" srcId="{C88FE782-D77E-457A-A123-946A6DAB15BD}" destId="{72E0ED23-EDDC-4142-88D8-B18071EE9780}" srcOrd="0" destOrd="0" parTransId="{8BCA61A5-2999-45A1-A1E7-C00E334CD118}" sibTransId="{F4A0E893-3A30-47A6-8C28-577D0DFA151D}"/>
    <dgm:cxn modelId="{36D33166-301E-4D81-9A00-28DE7A15F882}" type="presOf" srcId="{47D57489-6CD9-4C57-AE6F-2EA5D9EE39D2}" destId="{D69764B8-6EF8-4A76-A639-709617F57A96}" srcOrd="0" destOrd="0" presId="urn:microsoft.com/office/officeart/2005/8/layout/cycle4"/>
    <dgm:cxn modelId="{D8898E6A-1902-4A1E-B5D2-3715BD621B3B}" type="presOf" srcId="{83E5A0BD-2601-4823-BDDD-2B978987918E}" destId="{7EFA95A8-2EAA-475B-82B9-18512A4E60D6}" srcOrd="0" destOrd="1" presId="urn:microsoft.com/office/officeart/2005/8/layout/cycle4"/>
    <dgm:cxn modelId="{5DD1E26D-5858-4BFD-A4E1-D9644B334241}" srcId="{B1774C51-79B9-4B86-9F38-12103A7A78A3}" destId="{45B573F5-2162-470B-8D07-076DBF06B3E6}" srcOrd="4" destOrd="0" parTransId="{A39386F5-A503-4131-BDB6-C7886F401059}" sibTransId="{E69833D7-3167-4CCE-A657-9851D1017F69}"/>
    <dgm:cxn modelId="{EBFC8F70-2926-451A-B5F8-31492CD80DC1}" type="presOf" srcId="{158EB435-7300-4C83-96CF-263355651E65}" destId="{E1DD9B09-EA89-4DC6-BA20-C0D9FC6670DA}" srcOrd="0" destOrd="1" presId="urn:microsoft.com/office/officeart/2005/8/layout/cycle4"/>
    <dgm:cxn modelId="{C89EA770-C245-47AE-9DDA-6AAFC33F2279}" type="presOf" srcId="{F5EFE689-088A-4F38-B85C-1FE8F475BDBD}" destId="{D69764B8-6EF8-4A76-A639-709617F57A96}" srcOrd="0" destOrd="4" presId="urn:microsoft.com/office/officeart/2005/8/layout/cycle4"/>
    <dgm:cxn modelId="{7584AF73-F8A1-4B48-BD8D-91FC3BAC6C27}" type="presOf" srcId="{72E0ED23-EDDC-4142-88D8-B18071EE9780}" destId="{591C8CFC-1EA7-4CC3-A9A0-7675AA51CFFB}" srcOrd="1" destOrd="0" presId="urn:microsoft.com/office/officeart/2005/8/layout/cycle4"/>
    <dgm:cxn modelId="{E083DC74-942D-4359-B38B-76E66505F228}" type="presOf" srcId="{AB94DABC-BBD5-4C52-ADBB-649978CF557F}" destId="{F96C2250-FE3D-4A0F-91F3-7A5AA1F519C7}" srcOrd="0" destOrd="5" presId="urn:microsoft.com/office/officeart/2005/8/layout/cycle4"/>
    <dgm:cxn modelId="{4849997E-B1AC-4270-BA07-DC2B7B3357A7}" type="presOf" srcId="{163546BC-B745-4220-9E7D-88852DBE587D}" destId="{D69764B8-6EF8-4A76-A639-709617F57A96}" srcOrd="0" destOrd="2" presId="urn:microsoft.com/office/officeart/2005/8/layout/cycle4"/>
    <dgm:cxn modelId="{F48B4981-6AF9-492D-BEA9-9DD4677C9504}" type="presOf" srcId="{3A62ADB8-6C02-4906-9CA3-52BB8BBF1469}" destId="{D69764B8-6EF8-4A76-A639-709617F57A96}" srcOrd="0" destOrd="5" presId="urn:microsoft.com/office/officeart/2005/8/layout/cycle4"/>
    <dgm:cxn modelId="{7B96EC84-0563-4D8B-9A7D-527C2570BB07}" srcId="{9683AABC-3B43-47FE-96C4-3BEE9ACE7C44}" destId="{B9D75F1C-22FD-4062-A389-E4B231ABB6C5}" srcOrd="1" destOrd="0" parTransId="{9B23BAF0-B6AB-415E-88C1-2C1270ED3844}" sibTransId="{7697A5F3-BD48-4623-9B7D-1999E11FA98C}"/>
    <dgm:cxn modelId="{68C30287-9FE2-4A65-932B-A09E1A581BE1}" srcId="{B1774C51-79B9-4B86-9F38-12103A7A78A3}" destId="{9683AABC-3B43-47FE-96C4-3BEE9ACE7C44}" srcOrd="1" destOrd="0" parTransId="{76B5AD66-3745-4E38-8329-8BFC548B2DC0}" sibTransId="{1890F55F-E188-4F45-A2FB-25640D444AB0}"/>
    <dgm:cxn modelId="{8108868D-4373-4DDE-B4E8-2ED46211DA1B}" type="presOf" srcId="{3A62ADB8-6C02-4906-9CA3-52BB8BBF1469}" destId="{6D2F45E4-7B20-45DD-9DFF-A5B192FEFCF7}" srcOrd="1" destOrd="5" presId="urn:microsoft.com/office/officeart/2005/8/layout/cycle4"/>
    <dgm:cxn modelId="{C0F1638F-DC55-40E4-AE7E-D82FD08DDA1C}" type="presOf" srcId="{BC22BF0B-EE24-4389-B5DD-F2AE22BE7BB6}" destId="{1EFE2F5B-1B7B-4E1C-83E0-9780A81287E0}" srcOrd="1" destOrd="1" presId="urn:microsoft.com/office/officeart/2005/8/layout/cycle4"/>
    <dgm:cxn modelId="{ABE71692-282C-4C01-BB6D-0516B0E04FC1}" type="presOf" srcId="{78072C85-3125-4649-8DB4-A957A5FD274D}" destId="{6D2F45E4-7B20-45DD-9DFF-A5B192FEFCF7}" srcOrd="1" destOrd="3" presId="urn:microsoft.com/office/officeart/2005/8/layout/cycle4"/>
    <dgm:cxn modelId="{950C3592-DE51-4600-8003-E4EFDFE6F6B6}" type="presOf" srcId="{7B7A2D8C-9B8A-4EF5-BE4B-ED195909211A}" destId="{6D2F45E4-7B20-45DD-9DFF-A5B192FEFCF7}" srcOrd="1" destOrd="6" presId="urn:microsoft.com/office/officeart/2005/8/layout/cycle4"/>
    <dgm:cxn modelId="{2EE28E9B-3D1F-4A1E-9760-7CFAAD6B99A3}" srcId="{1D96A91B-749C-401A-BB8B-8A3990BB40CA}" destId="{881A3AA0-9B1D-47F4-B554-4A51343B26E0}" srcOrd="2" destOrd="0" parTransId="{B159DC1F-7D7C-499D-94E6-A950779C8ADD}" sibTransId="{0BF933E8-FCD5-4D7F-B0C3-39A33D165694}"/>
    <dgm:cxn modelId="{C5FF9A9C-3D34-4306-A7BA-8BD2BCAD9662}" srcId="{1D96A91B-749C-401A-BB8B-8A3990BB40CA}" destId="{AB94DABC-BBD5-4C52-ADBB-649978CF557F}" srcOrd="5" destOrd="0" parTransId="{7E98AB2B-3A4C-45FB-A5E7-7661F1D24CD7}" sibTransId="{D88B93CE-41B1-49EE-8EA1-C07D4367D9DE}"/>
    <dgm:cxn modelId="{F31C769E-FD93-4473-A28F-2F451013E302}" srcId="{9683AABC-3B43-47FE-96C4-3BEE9ACE7C44}" destId="{47D57489-6CD9-4C57-AE6F-2EA5D9EE39D2}" srcOrd="0" destOrd="0" parTransId="{FF14F6CF-EB8F-45F4-90D5-1147B5EE1407}" sibTransId="{7E41A517-E99F-496F-8B5E-5FF48C33A75C}"/>
    <dgm:cxn modelId="{3F4DB99F-317D-4B6E-8EDA-E7A74F7F4102}" type="presOf" srcId="{C88FE782-D77E-457A-A123-946A6DAB15BD}" destId="{A3D1161A-B5D5-4C69-AE71-65110D2A0C72}" srcOrd="0" destOrd="0" presId="urn:microsoft.com/office/officeart/2005/8/layout/cycle4"/>
    <dgm:cxn modelId="{BFC8F1A2-B3B9-4206-9813-1F005CCAF0ED}" type="presOf" srcId="{22A737DA-62D4-47B3-9BFA-F72F9420B7CD}" destId="{8F3C4B7A-C21E-4A90-B72D-F83488F6D6BE}" srcOrd="1" destOrd="2" presId="urn:microsoft.com/office/officeart/2005/8/layout/cycle4"/>
    <dgm:cxn modelId="{728F04A3-FA72-4AAB-89FE-6EB7A3AE6E93}" type="presOf" srcId="{83E5A0BD-2601-4823-BDDD-2B978987918E}" destId="{8F3C4B7A-C21E-4A90-B72D-F83488F6D6BE}" srcOrd="1" destOrd="1" presId="urn:microsoft.com/office/officeart/2005/8/layout/cycle4"/>
    <dgm:cxn modelId="{B3955BAD-9B08-417B-875D-9498E6D0B57C}" type="presOf" srcId="{158EB435-7300-4C83-96CF-263355651E65}" destId="{591C8CFC-1EA7-4CC3-A9A0-7675AA51CFFB}" srcOrd="1" destOrd="1" presId="urn:microsoft.com/office/officeart/2005/8/layout/cycle4"/>
    <dgm:cxn modelId="{D019F4AD-0B8D-465B-A09A-5AB137B9024E}" type="presOf" srcId="{72E0ED23-EDDC-4142-88D8-B18071EE9780}" destId="{E1DD9B09-EA89-4DC6-BA20-C0D9FC6670DA}" srcOrd="0" destOrd="0" presId="urn:microsoft.com/office/officeart/2005/8/layout/cycle4"/>
    <dgm:cxn modelId="{F79BA1B9-7B3F-460B-B95F-BA2F1C8B3300}" type="presOf" srcId="{B1774C51-79B9-4B86-9F38-12103A7A78A3}" destId="{7F9CB7CC-C79F-4917-815A-7FC02E175F8B}" srcOrd="0" destOrd="0" presId="urn:microsoft.com/office/officeart/2005/8/layout/cycle4"/>
    <dgm:cxn modelId="{20F5D0C5-5DF4-4B27-A2B3-883E6A68B6C7}" type="presOf" srcId="{B9D75F1C-22FD-4062-A389-E4B231ABB6C5}" destId="{D69764B8-6EF8-4A76-A639-709617F57A96}" srcOrd="0" destOrd="1" presId="urn:microsoft.com/office/officeart/2005/8/layout/cycle4"/>
    <dgm:cxn modelId="{CEEBF7C6-A0A6-4777-B693-73037F278265}" srcId="{9683AABC-3B43-47FE-96C4-3BEE9ACE7C44}" destId="{78072C85-3125-4649-8DB4-A957A5FD274D}" srcOrd="3" destOrd="0" parTransId="{EEB30B83-FDA1-4908-9F50-C2451AAD9C28}" sibTransId="{83251365-72D0-4FD9-8B22-4824144A42FC}"/>
    <dgm:cxn modelId="{FB018BD6-0C38-4E1F-BA10-0BA882C03AFC}" type="presOf" srcId="{D5AF5F54-7109-4BBD-8922-1F0DBB3DD9D0}" destId="{7EFA95A8-2EAA-475B-82B9-18512A4E60D6}" srcOrd="0" destOrd="0" presId="urn:microsoft.com/office/officeart/2005/8/layout/cycle4"/>
    <dgm:cxn modelId="{42808CD8-9650-408A-A2C4-ED1942E30BCE}" srcId="{1D96A91B-749C-401A-BB8B-8A3990BB40CA}" destId="{2D8B4AB7-858B-4A77-B4D9-BE256DC037F0}" srcOrd="3" destOrd="0" parTransId="{F071E705-39EA-4423-8B23-D5A3BECC9EA9}" sibTransId="{919D7BDF-DA59-4126-962F-7C08238AC129}"/>
    <dgm:cxn modelId="{BFC44FDA-4697-414F-8ECF-1DCF35EE8F96}" srcId="{1D96A91B-749C-401A-BB8B-8A3990BB40CA}" destId="{BC22BF0B-EE24-4389-B5DD-F2AE22BE7BB6}" srcOrd="1" destOrd="0" parTransId="{A5E36733-F2B6-4D5F-B72B-D54B23A1FC9F}" sibTransId="{B8C18334-031C-484E-8857-8A56DE4AF954}"/>
    <dgm:cxn modelId="{42FD58E4-C183-4DBD-ADAA-ADDC34C97FF0}" srcId="{9683AABC-3B43-47FE-96C4-3BEE9ACE7C44}" destId="{163546BC-B745-4220-9E7D-88852DBE587D}" srcOrd="2" destOrd="0" parTransId="{3587EBCD-E8C0-47B8-8037-A6016DBCB6EE}" sibTransId="{47B3E90A-FF47-42DB-B9DD-9EDE1F4A4336}"/>
    <dgm:cxn modelId="{AEFE75EA-424A-4B32-BFBD-67512FD1A87B}" type="presOf" srcId="{6EDD7CB9-F91D-44D4-8DD3-7E5472FFB036}" destId="{E1DD9B09-EA89-4DC6-BA20-C0D9FC6670DA}" srcOrd="0" destOrd="2" presId="urn:microsoft.com/office/officeart/2005/8/layout/cycle4"/>
    <dgm:cxn modelId="{5BD18BEB-0843-43FC-9E9D-2D339871396D}" srcId="{9683AABC-3B43-47FE-96C4-3BEE9ACE7C44}" destId="{3A62ADB8-6C02-4906-9CA3-52BB8BBF1469}" srcOrd="5" destOrd="0" parTransId="{742B7DBD-D64F-454B-BA90-921A21034085}" sibTransId="{B09CB31D-5533-4E14-9044-DB210C99F95E}"/>
    <dgm:cxn modelId="{B3592DED-CE3E-4BFA-B04E-676D7E47CDA8}" srcId="{C88FE782-D77E-457A-A123-946A6DAB15BD}" destId="{158EB435-7300-4C83-96CF-263355651E65}" srcOrd="1" destOrd="0" parTransId="{9ACCD4D3-3CE6-4F60-99DA-961F45910790}" sibTransId="{923219AC-9B96-4A49-BCB5-C8A78E4F45FB}"/>
    <dgm:cxn modelId="{B282F0F0-06E9-4A8D-B860-AE8304E97AF7}" type="presOf" srcId="{BC22BF0B-EE24-4389-B5DD-F2AE22BE7BB6}" destId="{F96C2250-FE3D-4A0F-91F3-7A5AA1F519C7}" srcOrd="0" destOrd="1" presId="urn:microsoft.com/office/officeart/2005/8/layout/cycle4"/>
    <dgm:cxn modelId="{8E2AF9F0-3627-4861-8FB2-66C1063DDE8F}" type="presOf" srcId="{6EDD7CB9-F91D-44D4-8DD3-7E5472FFB036}" destId="{591C8CFC-1EA7-4CC3-A9A0-7675AA51CFFB}" srcOrd="1" destOrd="2" presId="urn:microsoft.com/office/officeart/2005/8/layout/cycle4"/>
    <dgm:cxn modelId="{71F898F1-B997-4BD8-8A01-71A7CC650E7F}" srcId="{B1774C51-79B9-4B86-9F38-12103A7A78A3}" destId="{1D96A91B-749C-401A-BB8B-8A3990BB40CA}" srcOrd="2" destOrd="0" parTransId="{2AADF1D8-156A-4818-B8A1-C7E76273A831}" sibTransId="{1FCD3EFF-EE86-4203-9838-3625416B78C5}"/>
    <dgm:cxn modelId="{530DAAF7-5443-47C3-8F0F-2B740A07C8B9}" type="presOf" srcId="{22A737DA-62D4-47B3-9BFA-F72F9420B7CD}" destId="{7EFA95A8-2EAA-475B-82B9-18512A4E60D6}" srcOrd="0" destOrd="2" presId="urn:microsoft.com/office/officeart/2005/8/layout/cycle4"/>
    <dgm:cxn modelId="{E2014BFB-7219-45AD-96B9-60DF60709B50}" type="presOf" srcId="{9683AABC-3B43-47FE-96C4-3BEE9ACE7C44}" destId="{BB297598-161B-4F99-9C34-5F263AEBA424}" srcOrd="0" destOrd="0" presId="urn:microsoft.com/office/officeart/2005/8/layout/cycle4"/>
    <dgm:cxn modelId="{413B62FB-DAB0-4B66-ABFC-A4F1C39EFEC1}" type="presOf" srcId="{881A3AA0-9B1D-47F4-B554-4A51343B26E0}" destId="{F96C2250-FE3D-4A0F-91F3-7A5AA1F519C7}" srcOrd="0" destOrd="2" presId="urn:microsoft.com/office/officeart/2005/8/layout/cycle4"/>
    <dgm:cxn modelId="{301C77FE-11C1-4F72-9834-7FA37A184BCD}" type="presOf" srcId="{9D2F2173-E50A-4D3F-BF56-3BAC0E225D13}" destId="{F96C2250-FE3D-4A0F-91F3-7A5AA1F519C7}" srcOrd="0" destOrd="4" presId="urn:microsoft.com/office/officeart/2005/8/layout/cycle4"/>
    <dgm:cxn modelId="{BC9D59FF-7DC4-4F2E-99DB-9A7CFEFC1C2E}" type="presOf" srcId="{C4FF151F-4D28-4479-8B14-5FD95C3ADE07}" destId="{F96C2250-FE3D-4A0F-91F3-7A5AA1F519C7}" srcOrd="0" destOrd="0" presId="urn:microsoft.com/office/officeart/2005/8/layout/cycle4"/>
    <dgm:cxn modelId="{A9C68C71-4C9A-456E-B217-23C292A07DA8}" type="presParOf" srcId="{7F9CB7CC-C79F-4917-815A-7FC02E175F8B}" destId="{7CF3B19F-B885-48D6-9E86-F63397A12BD3}" srcOrd="0" destOrd="0" presId="urn:microsoft.com/office/officeart/2005/8/layout/cycle4"/>
    <dgm:cxn modelId="{7454167F-AA44-4955-B5E6-C6BB32B09FF7}" type="presParOf" srcId="{7CF3B19F-B885-48D6-9E86-F63397A12BD3}" destId="{63541777-B23B-4F54-8F42-0469CD397616}" srcOrd="0" destOrd="0" presId="urn:microsoft.com/office/officeart/2005/8/layout/cycle4"/>
    <dgm:cxn modelId="{E865639A-9D5B-4A45-8920-C9242A7C0469}" type="presParOf" srcId="{63541777-B23B-4F54-8F42-0469CD397616}" destId="{E1DD9B09-EA89-4DC6-BA20-C0D9FC6670DA}" srcOrd="0" destOrd="0" presId="urn:microsoft.com/office/officeart/2005/8/layout/cycle4"/>
    <dgm:cxn modelId="{8877BE4D-C87E-47D8-91ED-FC887A133B3E}" type="presParOf" srcId="{63541777-B23B-4F54-8F42-0469CD397616}" destId="{591C8CFC-1EA7-4CC3-A9A0-7675AA51CFFB}" srcOrd="1" destOrd="0" presId="urn:microsoft.com/office/officeart/2005/8/layout/cycle4"/>
    <dgm:cxn modelId="{CF8A1A48-2B0A-473B-B049-CA5D10F2634C}" type="presParOf" srcId="{7CF3B19F-B885-48D6-9E86-F63397A12BD3}" destId="{C9BA513E-0736-48E5-9642-2EB1ECB63B6A}" srcOrd="1" destOrd="0" presId="urn:microsoft.com/office/officeart/2005/8/layout/cycle4"/>
    <dgm:cxn modelId="{B52080CD-6345-4199-BBA5-316FAE3A867D}" type="presParOf" srcId="{C9BA513E-0736-48E5-9642-2EB1ECB63B6A}" destId="{D69764B8-6EF8-4A76-A639-709617F57A96}" srcOrd="0" destOrd="0" presId="urn:microsoft.com/office/officeart/2005/8/layout/cycle4"/>
    <dgm:cxn modelId="{70F48D82-3A6F-4489-8CB0-877823495DA5}" type="presParOf" srcId="{C9BA513E-0736-48E5-9642-2EB1ECB63B6A}" destId="{6D2F45E4-7B20-45DD-9DFF-A5B192FEFCF7}" srcOrd="1" destOrd="0" presId="urn:microsoft.com/office/officeart/2005/8/layout/cycle4"/>
    <dgm:cxn modelId="{4E590F32-96AB-4453-9203-D15D0540649F}" type="presParOf" srcId="{7CF3B19F-B885-48D6-9E86-F63397A12BD3}" destId="{B5A78D4C-0872-4DB0-A8B3-10B06C56EF78}" srcOrd="2" destOrd="0" presId="urn:microsoft.com/office/officeart/2005/8/layout/cycle4"/>
    <dgm:cxn modelId="{9251A908-DE93-470A-A923-8964709318CE}" type="presParOf" srcId="{B5A78D4C-0872-4DB0-A8B3-10B06C56EF78}" destId="{F96C2250-FE3D-4A0F-91F3-7A5AA1F519C7}" srcOrd="0" destOrd="0" presId="urn:microsoft.com/office/officeart/2005/8/layout/cycle4"/>
    <dgm:cxn modelId="{61AED0E8-E158-495A-A2B7-F34297C96819}" type="presParOf" srcId="{B5A78D4C-0872-4DB0-A8B3-10B06C56EF78}" destId="{1EFE2F5B-1B7B-4E1C-83E0-9780A81287E0}" srcOrd="1" destOrd="0" presId="urn:microsoft.com/office/officeart/2005/8/layout/cycle4"/>
    <dgm:cxn modelId="{868C02B8-7A1A-4979-98C1-52DF5B4DA5DD}" type="presParOf" srcId="{7CF3B19F-B885-48D6-9E86-F63397A12BD3}" destId="{2D7E56ED-4BB8-41D5-B8AE-1878A644C6BA}" srcOrd="3" destOrd="0" presId="urn:microsoft.com/office/officeart/2005/8/layout/cycle4"/>
    <dgm:cxn modelId="{AF47CA4C-A28E-4864-A86D-1EEDC094437D}" type="presParOf" srcId="{2D7E56ED-4BB8-41D5-B8AE-1878A644C6BA}" destId="{7EFA95A8-2EAA-475B-82B9-18512A4E60D6}" srcOrd="0" destOrd="0" presId="urn:microsoft.com/office/officeart/2005/8/layout/cycle4"/>
    <dgm:cxn modelId="{984D9940-FF25-40B9-9D3F-A9BDA3224A34}" type="presParOf" srcId="{2D7E56ED-4BB8-41D5-B8AE-1878A644C6BA}" destId="{8F3C4B7A-C21E-4A90-B72D-F83488F6D6BE}" srcOrd="1" destOrd="0" presId="urn:microsoft.com/office/officeart/2005/8/layout/cycle4"/>
    <dgm:cxn modelId="{5F12B236-9982-41EB-8852-6E3667B5BD59}" type="presParOf" srcId="{7CF3B19F-B885-48D6-9E86-F63397A12BD3}" destId="{4CB9859E-6B77-4421-859E-50CEE8FD7380}" srcOrd="4" destOrd="0" presId="urn:microsoft.com/office/officeart/2005/8/layout/cycle4"/>
    <dgm:cxn modelId="{0FFFFA58-2655-486B-B20E-270821D9CDE8}" type="presParOf" srcId="{7F9CB7CC-C79F-4917-815A-7FC02E175F8B}" destId="{C670E3E7-B3F6-4039-91F8-8F0648D20CD3}" srcOrd="1" destOrd="0" presId="urn:microsoft.com/office/officeart/2005/8/layout/cycle4"/>
    <dgm:cxn modelId="{F40C6F57-70E9-4964-B248-57C566D24E1D}" type="presParOf" srcId="{C670E3E7-B3F6-4039-91F8-8F0648D20CD3}" destId="{A3D1161A-B5D5-4C69-AE71-65110D2A0C72}" srcOrd="0" destOrd="0" presId="urn:microsoft.com/office/officeart/2005/8/layout/cycle4"/>
    <dgm:cxn modelId="{5569C480-6F10-4AB3-8998-3553D6CF1C36}" type="presParOf" srcId="{C670E3E7-B3F6-4039-91F8-8F0648D20CD3}" destId="{BB297598-161B-4F99-9C34-5F263AEBA424}" srcOrd="1" destOrd="0" presId="urn:microsoft.com/office/officeart/2005/8/layout/cycle4"/>
    <dgm:cxn modelId="{FCE93281-82D7-4037-A4AC-3D324A7E9923}" type="presParOf" srcId="{C670E3E7-B3F6-4039-91F8-8F0648D20CD3}" destId="{9CE26FB7-A0B4-4C5E-BB7F-D2FDAF949199}" srcOrd="2" destOrd="0" presId="urn:microsoft.com/office/officeart/2005/8/layout/cycle4"/>
    <dgm:cxn modelId="{747E7289-500A-489A-9623-63C392354E60}" type="presParOf" srcId="{C670E3E7-B3F6-4039-91F8-8F0648D20CD3}" destId="{2650FB79-54F0-407A-B723-8B7C2C7A8162}" srcOrd="3" destOrd="0" presId="urn:microsoft.com/office/officeart/2005/8/layout/cycle4"/>
    <dgm:cxn modelId="{FE5350E9-1AC4-4A09-ABCD-C94950818DAE}" type="presParOf" srcId="{C670E3E7-B3F6-4039-91F8-8F0648D20CD3}" destId="{614F8A25-9610-45F1-A253-5A34A98F00EE}" srcOrd="4" destOrd="0" presId="urn:microsoft.com/office/officeart/2005/8/layout/cycle4"/>
    <dgm:cxn modelId="{6DA1DC8F-54DC-4D75-A490-3C7B51710C66}" type="presParOf" srcId="{7F9CB7CC-C79F-4917-815A-7FC02E175F8B}" destId="{579AA587-1568-4647-88FC-A15DC101ECAB}" srcOrd="2" destOrd="0" presId="urn:microsoft.com/office/officeart/2005/8/layout/cycle4"/>
    <dgm:cxn modelId="{674EE0EF-53B0-4B85-A67F-B4EF49C2BADC}" type="presParOf" srcId="{7F9CB7CC-C79F-4917-815A-7FC02E175F8B}" destId="{1052C4FF-CE93-49E1-89A0-FE3FC0A5094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4C724EF-5267-4969-912B-C352DED9AE49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0CF02BC-69ED-4BF6-B639-37A171577310}">
      <dgm:prSet phldrT="[Text]" custT="1"/>
      <dgm:spPr/>
      <dgm:t>
        <a:bodyPr/>
        <a:lstStyle/>
        <a:p>
          <a:r>
            <a:rPr lang="en-IN" sz="2400" dirty="0"/>
            <a:t>REMS</a:t>
          </a:r>
        </a:p>
      </dgm:t>
    </dgm:pt>
    <dgm:pt modelId="{EB210AE5-503F-4D0B-9338-D9883D4E8336}" type="parTrans" cxnId="{776AAB29-668A-4B7D-B316-F13AA21DC723}">
      <dgm:prSet/>
      <dgm:spPr/>
      <dgm:t>
        <a:bodyPr/>
        <a:lstStyle/>
        <a:p>
          <a:endParaRPr lang="en-IN"/>
        </a:p>
      </dgm:t>
    </dgm:pt>
    <dgm:pt modelId="{B13B698C-7F35-4A57-A6D6-A1C9F1A1B9BD}" type="sibTrans" cxnId="{776AAB29-668A-4B7D-B316-F13AA21DC723}">
      <dgm:prSet/>
      <dgm:spPr/>
      <dgm:t>
        <a:bodyPr/>
        <a:lstStyle/>
        <a:p>
          <a:endParaRPr lang="en-IN"/>
        </a:p>
      </dgm:t>
    </dgm:pt>
    <dgm:pt modelId="{97C3A2A7-96EB-4265-864B-BA0E849BABCC}">
      <dgm:prSet phldrT="[Text]" custT="1"/>
      <dgm:spPr/>
      <dgm:t>
        <a:bodyPr/>
        <a:lstStyle/>
        <a:p>
          <a:r>
            <a:rPr lang="en-IN" sz="2000" dirty="0"/>
            <a:t>Access to 76 REMS</a:t>
          </a:r>
        </a:p>
      </dgm:t>
    </dgm:pt>
    <dgm:pt modelId="{34BB3953-DA65-459C-855D-912FAFB1C0A8}" type="parTrans" cxnId="{4C542E7A-A005-478D-90B6-712256E92943}">
      <dgm:prSet/>
      <dgm:spPr/>
      <dgm:t>
        <a:bodyPr/>
        <a:lstStyle/>
        <a:p>
          <a:endParaRPr lang="en-IN"/>
        </a:p>
      </dgm:t>
    </dgm:pt>
    <dgm:pt modelId="{1CE82F84-4543-4E09-B245-E4B9233904CF}" type="sibTrans" cxnId="{4C542E7A-A005-478D-90B6-712256E92943}">
      <dgm:prSet/>
      <dgm:spPr/>
      <dgm:t>
        <a:bodyPr/>
        <a:lstStyle/>
        <a:p>
          <a:endParaRPr lang="en-IN"/>
        </a:p>
      </dgm:t>
    </dgm:pt>
    <dgm:pt modelId="{B0F3BC42-43B0-4A11-BB47-1EC2CA8312FE}">
      <dgm:prSet phldrT="[Text]" custT="1"/>
      <dgm:spPr/>
      <dgm:t>
        <a:bodyPr/>
        <a:lstStyle/>
        <a:p>
          <a:r>
            <a:rPr lang="en-IN" sz="2400" dirty="0"/>
            <a:t>Orphan Drugs</a:t>
          </a:r>
        </a:p>
      </dgm:t>
    </dgm:pt>
    <dgm:pt modelId="{8D27523A-3DB8-451E-BD15-86B819F6900B}" type="parTrans" cxnId="{DEC54F28-949A-481B-9FD1-1D7226B265E1}">
      <dgm:prSet/>
      <dgm:spPr/>
      <dgm:t>
        <a:bodyPr/>
        <a:lstStyle/>
        <a:p>
          <a:endParaRPr lang="en-IN"/>
        </a:p>
      </dgm:t>
    </dgm:pt>
    <dgm:pt modelId="{26925E4E-007D-4635-A652-CFFEE34D64D2}" type="sibTrans" cxnId="{DEC54F28-949A-481B-9FD1-1D7226B265E1}">
      <dgm:prSet/>
      <dgm:spPr/>
      <dgm:t>
        <a:bodyPr/>
        <a:lstStyle/>
        <a:p>
          <a:endParaRPr lang="en-IN"/>
        </a:p>
      </dgm:t>
    </dgm:pt>
    <dgm:pt modelId="{CAD6E900-FDEF-41B0-895D-7C80073C220C}">
      <dgm:prSet phldrT="[Text]" custT="1"/>
      <dgm:spPr/>
      <dgm:t>
        <a:bodyPr/>
        <a:lstStyle/>
        <a:p>
          <a:r>
            <a:rPr lang="en-IN" sz="2000" dirty="0"/>
            <a:t>Source drugs for Rare Diseases (&gt;7k)</a:t>
          </a:r>
        </a:p>
      </dgm:t>
    </dgm:pt>
    <dgm:pt modelId="{AC78BF89-953F-42F0-B69C-8CD411D7ADC9}" type="parTrans" cxnId="{653A8770-F161-4CBA-BE83-0536F1496FC4}">
      <dgm:prSet/>
      <dgm:spPr/>
      <dgm:t>
        <a:bodyPr/>
        <a:lstStyle/>
        <a:p>
          <a:endParaRPr lang="en-IN"/>
        </a:p>
      </dgm:t>
    </dgm:pt>
    <dgm:pt modelId="{17AA025D-5427-4104-BFB6-EB5663BB7644}" type="sibTrans" cxnId="{653A8770-F161-4CBA-BE83-0536F1496FC4}">
      <dgm:prSet/>
      <dgm:spPr/>
      <dgm:t>
        <a:bodyPr/>
        <a:lstStyle/>
        <a:p>
          <a:endParaRPr lang="en-IN"/>
        </a:p>
      </dgm:t>
    </dgm:pt>
    <dgm:pt modelId="{F0CE0BFC-EFB4-4B11-B493-F717EC1DD7B9}">
      <dgm:prSet phldrT="[Text]" custT="1"/>
      <dgm:spPr/>
      <dgm:t>
        <a:bodyPr/>
        <a:lstStyle/>
        <a:p>
          <a:r>
            <a:rPr lang="en-US" sz="2000" dirty="0"/>
            <a:t>Named Patient Drug Supply</a:t>
          </a:r>
          <a:endParaRPr lang="en-IN" sz="2000" dirty="0"/>
        </a:p>
      </dgm:t>
    </dgm:pt>
    <dgm:pt modelId="{D9DA87C4-4538-42E6-AFB7-53151FC1B7E4}" type="parTrans" cxnId="{0277FA49-9022-4DCE-AE8F-0436BA05D5BF}">
      <dgm:prSet/>
      <dgm:spPr/>
      <dgm:t>
        <a:bodyPr/>
        <a:lstStyle/>
        <a:p>
          <a:endParaRPr lang="en-IN"/>
        </a:p>
      </dgm:t>
    </dgm:pt>
    <dgm:pt modelId="{F8CF8377-BCA2-459B-8F45-263D7647D90A}" type="sibTrans" cxnId="{0277FA49-9022-4DCE-AE8F-0436BA05D5BF}">
      <dgm:prSet/>
      <dgm:spPr/>
      <dgm:t>
        <a:bodyPr/>
        <a:lstStyle/>
        <a:p>
          <a:endParaRPr lang="en-IN"/>
        </a:p>
      </dgm:t>
    </dgm:pt>
    <dgm:pt modelId="{C36C80BB-C2A2-41AE-8F37-B4A7BBB97790}">
      <dgm:prSet phldrT="[Text]" custT="1"/>
      <dgm:spPr/>
      <dgm:t>
        <a:bodyPr/>
        <a:lstStyle/>
        <a:p>
          <a:r>
            <a:rPr lang="en-US" sz="1900" dirty="0"/>
            <a:t>Access to limited distribution drugs</a:t>
          </a:r>
          <a:endParaRPr lang="en-IN" sz="1900" dirty="0"/>
        </a:p>
      </dgm:t>
    </dgm:pt>
    <dgm:pt modelId="{63505E09-6B76-4440-8E2B-108F294509C5}" type="parTrans" cxnId="{D034F32E-CC28-4CA9-A380-A9EF1582314B}">
      <dgm:prSet/>
      <dgm:spPr/>
      <dgm:t>
        <a:bodyPr/>
        <a:lstStyle/>
        <a:p>
          <a:endParaRPr lang="en-IN"/>
        </a:p>
      </dgm:t>
    </dgm:pt>
    <dgm:pt modelId="{BD7E4B42-23C1-4369-9611-BDF127DAE3DE}" type="sibTrans" cxnId="{D034F32E-CC28-4CA9-A380-A9EF1582314B}">
      <dgm:prSet/>
      <dgm:spPr/>
      <dgm:t>
        <a:bodyPr/>
        <a:lstStyle/>
        <a:p>
          <a:endParaRPr lang="en-IN"/>
        </a:p>
      </dgm:t>
    </dgm:pt>
    <dgm:pt modelId="{FCBE8B78-C80C-4A0C-932C-4EC8840D5F27}">
      <dgm:prSet phldrT="[Text]" custT="1"/>
      <dgm:spPr/>
      <dgm:t>
        <a:bodyPr/>
        <a:lstStyle/>
        <a:p>
          <a:r>
            <a:rPr lang="en-US" sz="1900" dirty="0"/>
            <a:t>Hard to Source</a:t>
          </a:r>
          <a:endParaRPr lang="en-IN" sz="1900" dirty="0"/>
        </a:p>
      </dgm:t>
    </dgm:pt>
    <dgm:pt modelId="{CC9791D0-D88E-4EB2-80E5-3649CA9767F3}" type="parTrans" cxnId="{98EB5F9F-BF5F-4333-BCB5-DC81D0A5D34D}">
      <dgm:prSet/>
      <dgm:spPr/>
      <dgm:t>
        <a:bodyPr/>
        <a:lstStyle/>
        <a:p>
          <a:endParaRPr lang="en-IN"/>
        </a:p>
      </dgm:t>
    </dgm:pt>
    <dgm:pt modelId="{BD349E2E-3EA5-47C1-BA01-FECF512C0E5F}" type="sibTrans" cxnId="{98EB5F9F-BF5F-4333-BCB5-DC81D0A5D34D}">
      <dgm:prSet/>
      <dgm:spPr/>
      <dgm:t>
        <a:bodyPr/>
        <a:lstStyle/>
        <a:p>
          <a:endParaRPr lang="en-IN"/>
        </a:p>
      </dgm:t>
    </dgm:pt>
    <dgm:pt modelId="{3DC28E5E-D8F0-4D52-BDA1-02BFA3D2B300}" type="pres">
      <dgm:prSet presAssocID="{E4C724EF-5267-4969-912B-C352DED9AE49}" presName="Name0" presStyleCnt="0">
        <dgm:presLayoutVars>
          <dgm:dir/>
          <dgm:animLvl val="lvl"/>
          <dgm:resizeHandles val="exact"/>
        </dgm:presLayoutVars>
      </dgm:prSet>
      <dgm:spPr/>
    </dgm:pt>
    <dgm:pt modelId="{004C5F6A-75AE-4B4F-ACE4-8A00D5272598}" type="pres">
      <dgm:prSet presAssocID="{E4C724EF-5267-4969-912B-C352DED9AE49}" presName="tSp" presStyleCnt="0"/>
      <dgm:spPr/>
    </dgm:pt>
    <dgm:pt modelId="{E304D872-BF21-4867-A26D-807C279851F0}" type="pres">
      <dgm:prSet presAssocID="{E4C724EF-5267-4969-912B-C352DED9AE49}" presName="bSp" presStyleCnt="0"/>
      <dgm:spPr/>
    </dgm:pt>
    <dgm:pt modelId="{564B3440-E675-4C76-8957-238CB0B12FFB}" type="pres">
      <dgm:prSet presAssocID="{E4C724EF-5267-4969-912B-C352DED9AE49}" presName="process" presStyleCnt="0"/>
      <dgm:spPr/>
    </dgm:pt>
    <dgm:pt modelId="{EA077119-F5D0-4DF6-A86D-1C739253E5C7}" type="pres">
      <dgm:prSet presAssocID="{90CF02BC-69ED-4BF6-B639-37A171577310}" presName="composite1" presStyleCnt="0"/>
      <dgm:spPr/>
    </dgm:pt>
    <dgm:pt modelId="{EFA5D7C2-E609-4022-A47E-A0EF4AC4ECEE}" type="pres">
      <dgm:prSet presAssocID="{90CF02BC-69ED-4BF6-B639-37A171577310}" presName="dummyNode1" presStyleLbl="node1" presStyleIdx="0" presStyleCnt="3"/>
      <dgm:spPr/>
    </dgm:pt>
    <dgm:pt modelId="{3B6228A4-1A63-434B-8568-DFBA25C18A18}" type="pres">
      <dgm:prSet presAssocID="{90CF02BC-69ED-4BF6-B639-37A171577310}" presName="childNode1" presStyleLbl="bgAcc1" presStyleIdx="0" presStyleCnt="3">
        <dgm:presLayoutVars>
          <dgm:bulletEnabled val="1"/>
        </dgm:presLayoutVars>
      </dgm:prSet>
      <dgm:spPr/>
    </dgm:pt>
    <dgm:pt modelId="{D36DA806-404F-480C-AA7C-D0B5744B02FE}" type="pres">
      <dgm:prSet presAssocID="{90CF02BC-69ED-4BF6-B639-37A171577310}" presName="childNode1tx" presStyleLbl="bgAcc1" presStyleIdx="0" presStyleCnt="3">
        <dgm:presLayoutVars>
          <dgm:bulletEnabled val="1"/>
        </dgm:presLayoutVars>
      </dgm:prSet>
      <dgm:spPr/>
    </dgm:pt>
    <dgm:pt modelId="{616D5E1D-7575-4C3E-8A7D-B1DE2D61C4C1}" type="pres">
      <dgm:prSet presAssocID="{90CF02BC-69ED-4BF6-B639-37A171577310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4D6CEAD3-6A70-4856-A1FB-A60AA72B2F6F}" type="pres">
      <dgm:prSet presAssocID="{90CF02BC-69ED-4BF6-B639-37A171577310}" presName="connSite1" presStyleCnt="0"/>
      <dgm:spPr/>
    </dgm:pt>
    <dgm:pt modelId="{FDFDA4F2-5A01-4CC5-98B4-8FC1932E4B8D}" type="pres">
      <dgm:prSet presAssocID="{B13B698C-7F35-4A57-A6D6-A1C9F1A1B9BD}" presName="Name9" presStyleLbl="sibTrans2D1" presStyleIdx="0" presStyleCnt="2" custLinFactNeighborX="18831" custLinFactNeighborY="2694"/>
      <dgm:spPr/>
    </dgm:pt>
    <dgm:pt modelId="{F538434F-FC87-44F2-9492-05903C454FC9}" type="pres">
      <dgm:prSet presAssocID="{B0F3BC42-43B0-4A11-BB47-1EC2CA8312FE}" presName="composite2" presStyleCnt="0"/>
      <dgm:spPr/>
    </dgm:pt>
    <dgm:pt modelId="{132F3A7F-172B-45F1-8BB6-8795A2E447E1}" type="pres">
      <dgm:prSet presAssocID="{B0F3BC42-43B0-4A11-BB47-1EC2CA8312FE}" presName="dummyNode2" presStyleLbl="node1" presStyleIdx="0" presStyleCnt="3"/>
      <dgm:spPr/>
    </dgm:pt>
    <dgm:pt modelId="{C11DFC32-76BD-4DF2-89C9-E8AB246FDF02}" type="pres">
      <dgm:prSet presAssocID="{B0F3BC42-43B0-4A11-BB47-1EC2CA8312FE}" presName="childNode2" presStyleLbl="bgAcc1" presStyleIdx="1" presStyleCnt="3">
        <dgm:presLayoutVars>
          <dgm:bulletEnabled val="1"/>
        </dgm:presLayoutVars>
      </dgm:prSet>
      <dgm:spPr/>
    </dgm:pt>
    <dgm:pt modelId="{3119A55C-0F32-44A5-8C48-E40C9B42340C}" type="pres">
      <dgm:prSet presAssocID="{B0F3BC42-43B0-4A11-BB47-1EC2CA8312FE}" presName="childNode2tx" presStyleLbl="bgAcc1" presStyleIdx="1" presStyleCnt="3">
        <dgm:presLayoutVars>
          <dgm:bulletEnabled val="1"/>
        </dgm:presLayoutVars>
      </dgm:prSet>
      <dgm:spPr/>
    </dgm:pt>
    <dgm:pt modelId="{62A3997E-AFB6-4AFF-8ACB-95F0B55CE609}" type="pres">
      <dgm:prSet presAssocID="{B0F3BC42-43B0-4A11-BB47-1EC2CA8312FE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76C6ABF5-0A9A-4BE6-AD0E-EDD7A3B97DEB}" type="pres">
      <dgm:prSet presAssocID="{B0F3BC42-43B0-4A11-BB47-1EC2CA8312FE}" presName="connSite2" presStyleCnt="0"/>
      <dgm:spPr/>
    </dgm:pt>
    <dgm:pt modelId="{DD2B9203-3E67-42EB-9467-E55C8FD6E3FC}" type="pres">
      <dgm:prSet presAssocID="{26925E4E-007D-4635-A652-CFFEE34D64D2}" presName="Name18" presStyleLbl="sibTrans2D1" presStyleIdx="1" presStyleCnt="2" custLinFactNeighborX="10818" custLinFactNeighborY="-4306"/>
      <dgm:spPr/>
    </dgm:pt>
    <dgm:pt modelId="{E367FBBD-DCBF-48D2-89FD-2777C7E5A36E}" type="pres">
      <dgm:prSet presAssocID="{F0CE0BFC-EFB4-4B11-B493-F717EC1DD7B9}" presName="composite1" presStyleCnt="0"/>
      <dgm:spPr/>
    </dgm:pt>
    <dgm:pt modelId="{1A5615A6-0879-4167-8327-7045B06EBEE1}" type="pres">
      <dgm:prSet presAssocID="{F0CE0BFC-EFB4-4B11-B493-F717EC1DD7B9}" presName="dummyNode1" presStyleLbl="node1" presStyleIdx="1" presStyleCnt="3"/>
      <dgm:spPr/>
    </dgm:pt>
    <dgm:pt modelId="{86F50C6A-D7B3-4CBB-96FE-4BB2E22F0273}" type="pres">
      <dgm:prSet presAssocID="{F0CE0BFC-EFB4-4B11-B493-F717EC1DD7B9}" presName="childNode1" presStyleLbl="bgAcc1" presStyleIdx="2" presStyleCnt="3">
        <dgm:presLayoutVars>
          <dgm:bulletEnabled val="1"/>
        </dgm:presLayoutVars>
      </dgm:prSet>
      <dgm:spPr/>
    </dgm:pt>
    <dgm:pt modelId="{CFE5D153-9A3E-4EA1-9624-79ECF49A4BE8}" type="pres">
      <dgm:prSet presAssocID="{F0CE0BFC-EFB4-4B11-B493-F717EC1DD7B9}" presName="childNode1tx" presStyleLbl="bgAcc1" presStyleIdx="2" presStyleCnt="3">
        <dgm:presLayoutVars>
          <dgm:bulletEnabled val="1"/>
        </dgm:presLayoutVars>
      </dgm:prSet>
      <dgm:spPr/>
    </dgm:pt>
    <dgm:pt modelId="{543E9B5C-3253-4F97-ACCE-0FA1D74D7AF6}" type="pres">
      <dgm:prSet presAssocID="{F0CE0BFC-EFB4-4B11-B493-F717EC1DD7B9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8D583942-B5E4-49B8-9F88-053FB765CD9B}" type="pres">
      <dgm:prSet presAssocID="{F0CE0BFC-EFB4-4B11-B493-F717EC1DD7B9}" presName="connSite1" presStyleCnt="0"/>
      <dgm:spPr/>
    </dgm:pt>
  </dgm:ptLst>
  <dgm:cxnLst>
    <dgm:cxn modelId="{05EFA30B-D512-4C64-9A86-BFBCFB819FE9}" type="presOf" srcId="{CAD6E900-FDEF-41B0-895D-7C80073C220C}" destId="{3119A55C-0F32-44A5-8C48-E40C9B42340C}" srcOrd="1" destOrd="0" presId="urn:microsoft.com/office/officeart/2005/8/layout/hProcess4"/>
    <dgm:cxn modelId="{690B3C22-6CE4-4A31-B628-019AA99204AF}" type="presOf" srcId="{26925E4E-007D-4635-A652-CFFEE34D64D2}" destId="{DD2B9203-3E67-42EB-9467-E55C8FD6E3FC}" srcOrd="0" destOrd="0" presId="urn:microsoft.com/office/officeart/2005/8/layout/hProcess4"/>
    <dgm:cxn modelId="{293A0227-635B-411D-B725-ADEF2BAE2D06}" type="presOf" srcId="{E4C724EF-5267-4969-912B-C352DED9AE49}" destId="{3DC28E5E-D8F0-4D52-BDA1-02BFA3D2B300}" srcOrd="0" destOrd="0" presId="urn:microsoft.com/office/officeart/2005/8/layout/hProcess4"/>
    <dgm:cxn modelId="{DEC54F28-949A-481B-9FD1-1D7226B265E1}" srcId="{E4C724EF-5267-4969-912B-C352DED9AE49}" destId="{B0F3BC42-43B0-4A11-BB47-1EC2CA8312FE}" srcOrd="1" destOrd="0" parTransId="{8D27523A-3DB8-451E-BD15-86B819F6900B}" sibTransId="{26925E4E-007D-4635-A652-CFFEE34D64D2}"/>
    <dgm:cxn modelId="{776AAB29-668A-4B7D-B316-F13AA21DC723}" srcId="{E4C724EF-5267-4969-912B-C352DED9AE49}" destId="{90CF02BC-69ED-4BF6-B639-37A171577310}" srcOrd="0" destOrd="0" parTransId="{EB210AE5-503F-4D0B-9338-D9883D4E8336}" sibTransId="{B13B698C-7F35-4A57-A6D6-A1C9F1A1B9BD}"/>
    <dgm:cxn modelId="{D034F32E-CC28-4CA9-A380-A9EF1582314B}" srcId="{F0CE0BFC-EFB4-4B11-B493-F717EC1DD7B9}" destId="{C36C80BB-C2A2-41AE-8F37-B4A7BBB97790}" srcOrd="0" destOrd="0" parTransId="{63505E09-6B76-4440-8E2B-108F294509C5}" sibTransId="{BD7E4B42-23C1-4369-9611-BDF127DAE3DE}"/>
    <dgm:cxn modelId="{BBC99E36-9EB1-47E4-A3C2-FCE7131F979D}" type="presOf" srcId="{97C3A2A7-96EB-4265-864B-BA0E849BABCC}" destId="{3B6228A4-1A63-434B-8568-DFBA25C18A18}" srcOrd="0" destOrd="0" presId="urn:microsoft.com/office/officeart/2005/8/layout/hProcess4"/>
    <dgm:cxn modelId="{0277FA49-9022-4DCE-AE8F-0436BA05D5BF}" srcId="{E4C724EF-5267-4969-912B-C352DED9AE49}" destId="{F0CE0BFC-EFB4-4B11-B493-F717EC1DD7B9}" srcOrd="2" destOrd="0" parTransId="{D9DA87C4-4538-42E6-AFB7-53151FC1B7E4}" sibTransId="{F8CF8377-BCA2-459B-8F45-263D7647D90A}"/>
    <dgm:cxn modelId="{D34A6566-7FB0-49ED-A40B-4374C7CE8A49}" type="presOf" srcId="{FCBE8B78-C80C-4A0C-932C-4EC8840D5F27}" destId="{CFE5D153-9A3E-4EA1-9624-79ECF49A4BE8}" srcOrd="1" destOrd="1" presId="urn:microsoft.com/office/officeart/2005/8/layout/hProcess4"/>
    <dgm:cxn modelId="{973F636A-82A5-4A0F-A0A4-22F10ECDF0DA}" type="presOf" srcId="{CAD6E900-FDEF-41B0-895D-7C80073C220C}" destId="{C11DFC32-76BD-4DF2-89C9-E8AB246FDF02}" srcOrd="0" destOrd="0" presId="urn:microsoft.com/office/officeart/2005/8/layout/hProcess4"/>
    <dgm:cxn modelId="{653A8770-F161-4CBA-BE83-0536F1496FC4}" srcId="{B0F3BC42-43B0-4A11-BB47-1EC2CA8312FE}" destId="{CAD6E900-FDEF-41B0-895D-7C80073C220C}" srcOrd="0" destOrd="0" parTransId="{AC78BF89-953F-42F0-B69C-8CD411D7ADC9}" sibTransId="{17AA025D-5427-4104-BFB6-EB5663BB7644}"/>
    <dgm:cxn modelId="{4C542E7A-A005-478D-90B6-712256E92943}" srcId="{90CF02BC-69ED-4BF6-B639-37A171577310}" destId="{97C3A2A7-96EB-4265-864B-BA0E849BABCC}" srcOrd="0" destOrd="0" parTransId="{34BB3953-DA65-459C-855D-912FAFB1C0A8}" sibTransId="{1CE82F84-4543-4E09-B245-E4B9233904CF}"/>
    <dgm:cxn modelId="{98EB5F9F-BF5F-4333-BCB5-DC81D0A5D34D}" srcId="{F0CE0BFC-EFB4-4B11-B493-F717EC1DD7B9}" destId="{FCBE8B78-C80C-4A0C-932C-4EC8840D5F27}" srcOrd="1" destOrd="0" parTransId="{CC9791D0-D88E-4EB2-80E5-3649CA9767F3}" sibTransId="{BD349E2E-3EA5-47C1-BA01-FECF512C0E5F}"/>
    <dgm:cxn modelId="{D5493DD7-4E1C-4432-877A-3D06625C9EDC}" type="presOf" srcId="{90CF02BC-69ED-4BF6-B639-37A171577310}" destId="{616D5E1D-7575-4C3E-8A7D-B1DE2D61C4C1}" srcOrd="0" destOrd="0" presId="urn:microsoft.com/office/officeart/2005/8/layout/hProcess4"/>
    <dgm:cxn modelId="{6242CBD8-F5E7-4358-8134-92ECB5F8D1D7}" type="presOf" srcId="{FCBE8B78-C80C-4A0C-932C-4EC8840D5F27}" destId="{86F50C6A-D7B3-4CBB-96FE-4BB2E22F0273}" srcOrd="0" destOrd="1" presId="urn:microsoft.com/office/officeart/2005/8/layout/hProcess4"/>
    <dgm:cxn modelId="{012F2BE3-ACF7-4422-8448-489E0749C966}" type="presOf" srcId="{B0F3BC42-43B0-4A11-BB47-1EC2CA8312FE}" destId="{62A3997E-AFB6-4AFF-8ACB-95F0B55CE609}" srcOrd="0" destOrd="0" presId="urn:microsoft.com/office/officeart/2005/8/layout/hProcess4"/>
    <dgm:cxn modelId="{E0F5F6E6-638C-44ED-89A5-7E316F24C2F8}" type="presOf" srcId="{97C3A2A7-96EB-4265-864B-BA0E849BABCC}" destId="{D36DA806-404F-480C-AA7C-D0B5744B02FE}" srcOrd="1" destOrd="0" presId="urn:microsoft.com/office/officeart/2005/8/layout/hProcess4"/>
    <dgm:cxn modelId="{419BD7E8-5FE0-4CB6-9F72-D70F2B7E949F}" type="presOf" srcId="{B13B698C-7F35-4A57-A6D6-A1C9F1A1B9BD}" destId="{FDFDA4F2-5A01-4CC5-98B4-8FC1932E4B8D}" srcOrd="0" destOrd="0" presId="urn:microsoft.com/office/officeart/2005/8/layout/hProcess4"/>
    <dgm:cxn modelId="{048F4FF5-E743-4AA5-9D15-186B253F47F9}" type="presOf" srcId="{F0CE0BFC-EFB4-4B11-B493-F717EC1DD7B9}" destId="{543E9B5C-3253-4F97-ACCE-0FA1D74D7AF6}" srcOrd="0" destOrd="0" presId="urn:microsoft.com/office/officeart/2005/8/layout/hProcess4"/>
    <dgm:cxn modelId="{E905F5FC-2E2E-4FD2-AF1D-010A2DF68287}" type="presOf" srcId="{C36C80BB-C2A2-41AE-8F37-B4A7BBB97790}" destId="{CFE5D153-9A3E-4EA1-9624-79ECF49A4BE8}" srcOrd="1" destOrd="0" presId="urn:microsoft.com/office/officeart/2005/8/layout/hProcess4"/>
    <dgm:cxn modelId="{1D3B89FF-825C-479E-849B-E10B01B4C04D}" type="presOf" srcId="{C36C80BB-C2A2-41AE-8F37-B4A7BBB97790}" destId="{86F50C6A-D7B3-4CBB-96FE-4BB2E22F0273}" srcOrd="0" destOrd="0" presId="urn:microsoft.com/office/officeart/2005/8/layout/hProcess4"/>
    <dgm:cxn modelId="{453BE7A9-3FA7-4AC0-919D-FA49DAB77CC2}" type="presParOf" srcId="{3DC28E5E-D8F0-4D52-BDA1-02BFA3D2B300}" destId="{004C5F6A-75AE-4B4F-ACE4-8A00D5272598}" srcOrd="0" destOrd="0" presId="urn:microsoft.com/office/officeart/2005/8/layout/hProcess4"/>
    <dgm:cxn modelId="{550559E6-27B6-4EA5-B14F-ED12BED23E82}" type="presParOf" srcId="{3DC28E5E-D8F0-4D52-BDA1-02BFA3D2B300}" destId="{E304D872-BF21-4867-A26D-807C279851F0}" srcOrd="1" destOrd="0" presId="urn:microsoft.com/office/officeart/2005/8/layout/hProcess4"/>
    <dgm:cxn modelId="{7B2CB259-F044-4394-A313-D239CDF43A98}" type="presParOf" srcId="{3DC28E5E-D8F0-4D52-BDA1-02BFA3D2B300}" destId="{564B3440-E675-4C76-8957-238CB0B12FFB}" srcOrd="2" destOrd="0" presId="urn:microsoft.com/office/officeart/2005/8/layout/hProcess4"/>
    <dgm:cxn modelId="{37420893-07D1-432A-8AC0-94B92A6042B8}" type="presParOf" srcId="{564B3440-E675-4C76-8957-238CB0B12FFB}" destId="{EA077119-F5D0-4DF6-A86D-1C739253E5C7}" srcOrd="0" destOrd="0" presId="urn:microsoft.com/office/officeart/2005/8/layout/hProcess4"/>
    <dgm:cxn modelId="{40DC12D8-2DF1-4AFD-982E-AA0C2D12C981}" type="presParOf" srcId="{EA077119-F5D0-4DF6-A86D-1C739253E5C7}" destId="{EFA5D7C2-E609-4022-A47E-A0EF4AC4ECEE}" srcOrd="0" destOrd="0" presId="urn:microsoft.com/office/officeart/2005/8/layout/hProcess4"/>
    <dgm:cxn modelId="{B6E0FA2B-DFB8-47FA-871B-262F42729A41}" type="presParOf" srcId="{EA077119-F5D0-4DF6-A86D-1C739253E5C7}" destId="{3B6228A4-1A63-434B-8568-DFBA25C18A18}" srcOrd="1" destOrd="0" presId="urn:microsoft.com/office/officeart/2005/8/layout/hProcess4"/>
    <dgm:cxn modelId="{A903619C-0642-4007-A71B-DEEB02E4ADD3}" type="presParOf" srcId="{EA077119-F5D0-4DF6-A86D-1C739253E5C7}" destId="{D36DA806-404F-480C-AA7C-D0B5744B02FE}" srcOrd="2" destOrd="0" presId="urn:microsoft.com/office/officeart/2005/8/layout/hProcess4"/>
    <dgm:cxn modelId="{B5A670ED-EB63-4B35-A2E2-3841FDF230D0}" type="presParOf" srcId="{EA077119-F5D0-4DF6-A86D-1C739253E5C7}" destId="{616D5E1D-7575-4C3E-8A7D-B1DE2D61C4C1}" srcOrd="3" destOrd="0" presId="urn:microsoft.com/office/officeart/2005/8/layout/hProcess4"/>
    <dgm:cxn modelId="{CC10E837-C4EA-4D40-86B6-01917AF12316}" type="presParOf" srcId="{EA077119-F5D0-4DF6-A86D-1C739253E5C7}" destId="{4D6CEAD3-6A70-4856-A1FB-A60AA72B2F6F}" srcOrd="4" destOrd="0" presId="urn:microsoft.com/office/officeart/2005/8/layout/hProcess4"/>
    <dgm:cxn modelId="{A5DC98F1-ADBE-4204-973B-B42815C8787D}" type="presParOf" srcId="{564B3440-E675-4C76-8957-238CB0B12FFB}" destId="{FDFDA4F2-5A01-4CC5-98B4-8FC1932E4B8D}" srcOrd="1" destOrd="0" presId="urn:microsoft.com/office/officeart/2005/8/layout/hProcess4"/>
    <dgm:cxn modelId="{08FD80B1-1C88-409A-9FEB-163F9897D834}" type="presParOf" srcId="{564B3440-E675-4C76-8957-238CB0B12FFB}" destId="{F538434F-FC87-44F2-9492-05903C454FC9}" srcOrd="2" destOrd="0" presId="urn:microsoft.com/office/officeart/2005/8/layout/hProcess4"/>
    <dgm:cxn modelId="{DF2014F5-E2B4-4D6A-8D56-7F0DE22971DD}" type="presParOf" srcId="{F538434F-FC87-44F2-9492-05903C454FC9}" destId="{132F3A7F-172B-45F1-8BB6-8795A2E447E1}" srcOrd="0" destOrd="0" presId="urn:microsoft.com/office/officeart/2005/8/layout/hProcess4"/>
    <dgm:cxn modelId="{9B676F92-2FE7-4A94-B93E-D390E4D7061E}" type="presParOf" srcId="{F538434F-FC87-44F2-9492-05903C454FC9}" destId="{C11DFC32-76BD-4DF2-89C9-E8AB246FDF02}" srcOrd="1" destOrd="0" presId="urn:microsoft.com/office/officeart/2005/8/layout/hProcess4"/>
    <dgm:cxn modelId="{318E83DC-59C6-494E-97DE-9834BDD46DFF}" type="presParOf" srcId="{F538434F-FC87-44F2-9492-05903C454FC9}" destId="{3119A55C-0F32-44A5-8C48-E40C9B42340C}" srcOrd="2" destOrd="0" presId="urn:microsoft.com/office/officeart/2005/8/layout/hProcess4"/>
    <dgm:cxn modelId="{888FDD8B-2BB5-4E69-9515-71B7BCC4CBA3}" type="presParOf" srcId="{F538434F-FC87-44F2-9492-05903C454FC9}" destId="{62A3997E-AFB6-4AFF-8ACB-95F0B55CE609}" srcOrd="3" destOrd="0" presId="urn:microsoft.com/office/officeart/2005/8/layout/hProcess4"/>
    <dgm:cxn modelId="{0DD4A149-2E30-44C8-8E92-9BD6256E0D7E}" type="presParOf" srcId="{F538434F-FC87-44F2-9492-05903C454FC9}" destId="{76C6ABF5-0A9A-4BE6-AD0E-EDD7A3B97DEB}" srcOrd="4" destOrd="0" presId="urn:microsoft.com/office/officeart/2005/8/layout/hProcess4"/>
    <dgm:cxn modelId="{F823F69D-B18D-400F-AB97-B55D63DC6F92}" type="presParOf" srcId="{564B3440-E675-4C76-8957-238CB0B12FFB}" destId="{DD2B9203-3E67-42EB-9467-E55C8FD6E3FC}" srcOrd="3" destOrd="0" presId="urn:microsoft.com/office/officeart/2005/8/layout/hProcess4"/>
    <dgm:cxn modelId="{9A0F7000-EA8B-47C9-B054-E18A6F183A08}" type="presParOf" srcId="{564B3440-E675-4C76-8957-238CB0B12FFB}" destId="{E367FBBD-DCBF-48D2-89FD-2777C7E5A36E}" srcOrd="4" destOrd="0" presId="urn:microsoft.com/office/officeart/2005/8/layout/hProcess4"/>
    <dgm:cxn modelId="{7F1DAAF2-82E1-4D40-ADF8-FAC595FEA725}" type="presParOf" srcId="{E367FBBD-DCBF-48D2-89FD-2777C7E5A36E}" destId="{1A5615A6-0879-4167-8327-7045B06EBEE1}" srcOrd="0" destOrd="0" presId="urn:microsoft.com/office/officeart/2005/8/layout/hProcess4"/>
    <dgm:cxn modelId="{00EFAEBD-2F18-4D50-9624-74CF9D966800}" type="presParOf" srcId="{E367FBBD-DCBF-48D2-89FD-2777C7E5A36E}" destId="{86F50C6A-D7B3-4CBB-96FE-4BB2E22F0273}" srcOrd="1" destOrd="0" presId="urn:microsoft.com/office/officeart/2005/8/layout/hProcess4"/>
    <dgm:cxn modelId="{5E99DB58-C412-4A1D-A827-02415F6986AE}" type="presParOf" srcId="{E367FBBD-DCBF-48D2-89FD-2777C7E5A36E}" destId="{CFE5D153-9A3E-4EA1-9624-79ECF49A4BE8}" srcOrd="2" destOrd="0" presId="urn:microsoft.com/office/officeart/2005/8/layout/hProcess4"/>
    <dgm:cxn modelId="{BA093D18-E0A5-45D2-AC00-84BCCBF0993C}" type="presParOf" srcId="{E367FBBD-DCBF-48D2-89FD-2777C7E5A36E}" destId="{543E9B5C-3253-4F97-ACCE-0FA1D74D7AF6}" srcOrd="3" destOrd="0" presId="urn:microsoft.com/office/officeart/2005/8/layout/hProcess4"/>
    <dgm:cxn modelId="{3648FC2D-E22A-4B76-BAA1-FD079DF1DE0F}" type="presParOf" srcId="{E367FBBD-DCBF-48D2-89FD-2777C7E5A36E}" destId="{8D583942-B5E4-49B8-9F88-053FB765CD9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A0ACBE-22A2-4D44-B1B3-7A15CCAD5307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ADAF129C-80C5-4067-902A-3F8C41E8863C}">
      <dgm:prSet phldrT="[Text]" custT="1"/>
      <dgm:spPr/>
      <dgm:t>
        <a:bodyPr/>
        <a:lstStyle/>
        <a:p>
          <a:r>
            <a:rPr lang="en-IN" sz="1400" b="1" dirty="0">
              <a:latin typeface="Sitka Display" pitchFamily="2" charset="0"/>
            </a:rPr>
            <a:t>Subsidiary Office        </a:t>
          </a:r>
          <a:r>
            <a:rPr lang="en-IN" sz="1400" dirty="0">
              <a:latin typeface="Sitka Display" pitchFamily="2" charset="0"/>
            </a:rPr>
            <a:t>Raleigh, NC,US</a:t>
          </a:r>
        </a:p>
        <a:p>
          <a:r>
            <a:rPr lang="en-IN" sz="1400" dirty="0">
              <a:latin typeface="Sitka Display" pitchFamily="2" charset="0"/>
            </a:rPr>
            <a:t>2021</a:t>
          </a:r>
        </a:p>
        <a:p>
          <a:r>
            <a:rPr lang="en-IN" sz="1400" dirty="0">
              <a:latin typeface="Sitka Display" pitchFamily="2" charset="0"/>
            </a:rPr>
            <a:t>Focussed on Comparator Drug Sourcing,  Serving US &amp; ROW Markets; CTSS activities</a:t>
          </a:r>
        </a:p>
        <a:p>
          <a:endParaRPr lang="en-IN" sz="1400" dirty="0">
            <a:latin typeface="Sitka Display" pitchFamily="2" charset="0"/>
          </a:endParaRPr>
        </a:p>
        <a:p>
          <a:r>
            <a:rPr lang="en-IN" sz="1400" dirty="0">
              <a:latin typeface="Sitka Display" pitchFamily="2" charset="0"/>
            </a:rPr>
            <a:t>No 2 US RLD supplying Company in India</a:t>
          </a:r>
        </a:p>
        <a:p>
          <a:endParaRPr lang="en-IN" sz="1400" dirty="0">
            <a:latin typeface="Sitka Display" pitchFamily="2" charset="0"/>
          </a:endParaRPr>
        </a:p>
        <a:p>
          <a:endParaRPr lang="en-IN" sz="1400" dirty="0">
            <a:latin typeface="Sitka Display" pitchFamily="2" charset="0"/>
          </a:endParaRPr>
        </a:p>
      </dgm:t>
    </dgm:pt>
    <dgm:pt modelId="{D6CF6475-EDD3-4726-B7EC-BE36720AE4BA}" type="parTrans" cxnId="{E765A7FA-307B-4D16-989F-D05A9C37181D}">
      <dgm:prSet/>
      <dgm:spPr/>
      <dgm:t>
        <a:bodyPr/>
        <a:lstStyle/>
        <a:p>
          <a:endParaRPr lang="en-IN"/>
        </a:p>
      </dgm:t>
    </dgm:pt>
    <dgm:pt modelId="{AECF4D8A-17E0-434E-875D-F1FF00D2E786}" type="sibTrans" cxnId="{E765A7FA-307B-4D16-989F-D05A9C37181D}">
      <dgm:prSet/>
      <dgm:spPr/>
      <dgm:t>
        <a:bodyPr/>
        <a:lstStyle/>
        <a:p>
          <a:endParaRPr lang="en-IN"/>
        </a:p>
      </dgm:t>
    </dgm:pt>
    <dgm:pt modelId="{4F6A06F9-42C2-47A4-BD26-27B238C8651D}">
      <dgm:prSet phldrT="[Text]" custT="1"/>
      <dgm:spPr/>
      <dgm:t>
        <a:bodyPr/>
        <a:lstStyle/>
        <a:p>
          <a:r>
            <a:rPr lang="en-IN" sz="1400" b="1" dirty="0">
              <a:latin typeface="Sitka Display" pitchFamily="2" charset="0"/>
            </a:rPr>
            <a:t>Head Office          </a:t>
          </a:r>
          <a:r>
            <a:rPr lang="en-IN" sz="1400" dirty="0">
              <a:latin typeface="Sitka Display" pitchFamily="2" charset="0"/>
            </a:rPr>
            <a:t>Ahmedabad, India</a:t>
          </a:r>
        </a:p>
        <a:p>
          <a:r>
            <a:rPr lang="en-IN" sz="1400" dirty="0">
              <a:latin typeface="Sitka Display" pitchFamily="2" charset="0"/>
            </a:rPr>
            <a:t>2014</a:t>
          </a:r>
        </a:p>
        <a:p>
          <a:r>
            <a:rPr lang="en-IN" sz="1400" dirty="0">
              <a:latin typeface="Sitka Display" pitchFamily="2" charset="0"/>
            </a:rPr>
            <a:t>Focussed on Exports (FDF,API etc)</a:t>
          </a:r>
        </a:p>
        <a:p>
          <a:endParaRPr lang="en-IN" sz="1400" dirty="0">
            <a:latin typeface="Sitka Display" pitchFamily="2" charset="0"/>
          </a:endParaRPr>
        </a:p>
        <a:p>
          <a:r>
            <a:rPr lang="en-IN" sz="1400" dirty="0">
              <a:latin typeface="Sitka Display" pitchFamily="2" charset="0"/>
            </a:rPr>
            <a:t>Marketing own Brand in Maldives &amp; Cambodia     </a:t>
          </a:r>
        </a:p>
        <a:p>
          <a:r>
            <a:rPr lang="en-IN" sz="1400" dirty="0">
              <a:latin typeface="Sitka Display" pitchFamily="2" charset="0"/>
            </a:rPr>
            <a:t>Supplying API’s to SAARC, SEA, Africa, LATAM markets </a:t>
          </a:r>
        </a:p>
      </dgm:t>
    </dgm:pt>
    <dgm:pt modelId="{EC8D002C-210E-408D-B722-5807BE3DE875}" type="parTrans" cxnId="{25BCD0DC-0528-478C-AED0-6D2AD9EBA876}">
      <dgm:prSet/>
      <dgm:spPr/>
      <dgm:t>
        <a:bodyPr/>
        <a:lstStyle/>
        <a:p>
          <a:endParaRPr lang="en-IN"/>
        </a:p>
      </dgm:t>
    </dgm:pt>
    <dgm:pt modelId="{3BFCAB37-9611-4B3F-9F0B-234B771A3DD1}" type="sibTrans" cxnId="{25BCD0DC-0528-478C-AED0-6D2AD9EBA876}">
      <dgm:prSet/>
      <dgm:spPr/>
      <dgm:t>
        <a:bodyPr/>
        <a:lstStyle/>
        <a:p>
          <a:endParaRPr lang="en-IN"/>
        </a:p>
      </dgm:t>
    </dgm:pt>
    <dgm:pt modelId="{84F42E47-C0BC-4DF1-9E83-9D9034E41CC3}">
      <dgm:prSet phldrT="[Text]" custT="1"/>
      <dgm:spPr/>
      <dgm:t>
        <a:bodyPr/>
        <a:lstStyle/>
        <a:p>
          <a:r>
            <a:rPr lang="en-IN" sz="1400" b="1" dirty="0">
              <a:latin typeface="Sitka Display" pitchFamily="2" charset="0"/>
            </a:rPr>
            <a:t>Subsidiary Office          </a:t>
          </a:r>
          <a:r>
            <a:rPr lang="en-IN" sz="1400" dirty="0">
              <a:latin typeface="Sitka Display" pitchFamily="2" charset="0"/>
            </a:rPr>
            <a:t>Dublin, Ireland</a:t>
          </a:r>
        </a:p>
        <a:p>
          <a:r>
            <a:rPr lang="en-IN" sz="1400" dirty="0">
              <a:latin typeface="Sitka Display" pitchFamily="2" charset="0"/>
            </a:rPr>
            <a:t>2022</a:t>
          </a:r>
        </a:p>
        <a:p>
          <a:r>
            <a:rPr lang="en-IN" sz="1400" dirty="0">
              <a:latin typeface="Sitka Display" pitchFamily="2" charset="0"/>
            </a:rPr>
            <a:t>Focussed on Comparator Drug Sourcing, Serving European &amp; ROW      Markets</a:t>
          </a:r>
        </a:p>
        <a:p>
          <a:endParaRPr lang="en-IN" sz="1400" dirty="0">
            <a:latin typeface="Sitka Display" pitchFamily="2" charset="0"/>
          </a:endParaRPr>
        </a:p>
        <a:p>
          <a:r>
            <a:rPr lang="en-IN" sz="1400" dirty="0">
              <a:latin typeface="Sitka Display" pitchFamily="2" charset="0"/>
            </a:rPr>
            <a:t>No 3 Europe RLD supplying Company in India</a:t>
          </a:r>
        </a:p>
        <a:p>
          <a:endParaRPr lang="en-IN" sz="1400" dirty="0">
            <a:latin typeface="Sitka Display" pitchFamily="2" charset="0"/>
          </a:endParaRPr>
        </a:p>
      </dgm:t>
    </dgm:pt>
    <dgm:pt modelId="{2DA55A79-4ABB-4472-9362-87DD928F9C60}" type="parTrans" cxnId="{87EFEF8F-FCD0-4659-9CE4-35DF0DDD23E6}">
      <dgm:prSet/>
      <dgm:spPr/>
      <dgm:t>
        <a:bodyPr/>
        <a:lstStyle/>
        <a:p>
          <a:endParaRPr lang="en-IN"/>
        </a:p>
      </dgm:t>
    </dgm:pt>
    <dgm:pt modelId="{1C7742F3-BFFA-4752-AB7C-9B89D9894657}" type="sibTrans" cxnId="{87EFEF8F-FCD0-4659-9CE4-35DF0DDD23E6}">
      <dgm:prSet/>
      <dgm:spPr/>
      <dgm:t>
        <a:bodyPr/>
        <a:lstStyle/>
        <a:p>
          <a:endParaRPr lang="en-IN"/>
        </a:p>
      </dgm:t>
    </dgm:pt>
    <dgm:pt modelId="{0A405C6E-12B1-4EDB-AFE0-94EA4CEE06F0}" type="pres">
      <dgm:prSet presAssocID="{CAA0ACBE-22A2-4D44-B1B3-7A15CCAD5307}" presName="Name0" presStyleCnt="0">
        <dgm:presLayoutVars>
          <dgm:dir/>
          <dgm:resizeHandles val="exact"/>
        </dgm:presLayoutVars>
      </dgm:prSet>
      <dgm:spPr/>
    </dgm:pt>
    <dgm:pt modelId="{1F583634-72E2-4F9F-94AA-58AE75EEB4C8}" type="pres">
      <dgm:prSet presAssocID="{CAA0ACBE-22A2-4D44-B1B3-7A15CCAD5307}" presName="bkgdShp" presStyleLbl="alignAccFollowNode1" presStyleIdx="0" presStyleCnt="1" custLinFactNeighborX="-583" custLinFactNeighborY="-7827"/>
      <dgm:spPr/>
    </dgm:pt>
    <dgm:pt modelId="{5EA1B8FF-A38C-437F-B320-51DA02BB85FA}" type="pres">
      <dgm:prSet presAssocID="{CAA0ACBE-22A2-4D44-B1B3-7A15CCAD5307}" presName="linComp" presStyleCnt="0"/>
      <dgm:spPr/>
    </dgm:pt>
    <dgm:pt modelId="{85DD1E6B-980E-480C-8F59-8D3FB314BDC8}" type="pres">
      <dgm:prSet presAssocID="{ADAF129C-80C5-4067-902A-3F8C41E8863C}" presName="compNode" presStyleCnt="0"/>
      <dgm:spPr/>
    </dgm:pt>
    <dgm:pt modelId="{3FF02941-C80E-4359-B35F-6F6E6E858E51}" type="pres">
      <dgm:prSet presAssocID="{ADAF129C-80C5-4067-902A-3F8C41E8863C}" presName="node" presStyleLbl="node1" presStyleIdx="0" presStyleCnt="3" custLinFactX="8277" custLinFactNeighborX="100000">
        <dgm:presLayoutVars>
          <dgm:bulletEnabled val="1"/>
        </dgm:presLayoutVars>
      </dgm:prSet>
      <dgm:spPr/>
    </dgm:pt>
    <dgm:pt modelId="{A53C418B-556C-4BBC-91EA-8710820A095F}" type="pres">
      <dgm:prSet presAssocID="{ADAF129C-80C5-4067-902A-3F8C41E8863C}" presName="invisiNode" presStyleLbl="node1" presStyleIdx="0" presStyleCnt="3"/>
      <dgm:spPr/>
    </dgm:pt>
    <dgm:pt modelId="{DD664E5B-02BA-4BCD-99AB-49F7476A560E}" type="pres">
      <dgm:prSet presAssocID="{ADAF129C-80C5-4067-902A-3F8C41E8863C}" presName="imagNode" presStyleLbl="fgImgPlace1" presStyleIdx="0" presStyleCnt="3" custLinFactX="7520" custLinFactNeighborX="100000" custLinFactNeighborY="635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680" t="16604" r="4341" b="16978"/>
          </a:stretch>
        </a:blipFill>
      </dgm:spPr>
    </dgm:pt>
    <dgm:pt modelId="{1A11D404-547E-452B-8C24-B52E729D2A20}" type="pres">
      <dgm:prSet presAssocID="{AECF4D8A-17E0-434E-875D-F1FF00D2E786}" presName="sibTrans" presStyleLbl="sibTrans2D1" presStyleIdx="0" presStyleCnt="0"/>
      <dgm:spPr/>
    </dgm:pt>
    <dgm:pt modelId="{CA860D48-6410-4DCC-8429-B88285A7DC88}" type="pres">
      <dgm:prSet presAssocID="{4F6A06F9-42C2-47A4-BD26-27B238C8651D}" presName="compNode" presStyleCnt="0"/>
      <dgm:spPr/>
    </dgm:pt>
    <dgm:pt modelId="{CAA9D8CB-61FD-4560-9443-9F976B51C33E}" type="pres">
      <dgm:prSet presAssocID="{4F6A06F9-42C2-47A4-BD26-27B238C8651D}" presName="node" presStyleLbl="node1" presStyleIdx="1" presStyleCnt="3" custLinFactX="-12286" custLinFactNeighborX="-100000" custLinFactNeighborY="379">
        <dgm:presLayoutVars>
          <dgm:bulletEnabled val="1"/>
        </dgm:presLayoutVars>
      </dgm:prSet>
      <dgm:spPr/>
    </dgm:pt>
    <dgm:pt modelId="{122070F1-9BDE-4888-B73B-69E41A342CB1}" type="pres">
      <dgm:prSet presAssocID="{4F6A06F9-42C2-47A4-BD26-27B238C8651D}" presName="invisiNode" presStyleLbl="node1" presStyleIdx="1" presStyleCnt="3"/>
      <dgm:spPr/>
    </dgm:pt>
    <dgm:pt modelId="{F8534C48-0337-4C4E-839C-2013465E9BDF}" type="pres">
      <dgm:prSet presAssocID="{4F6A06F9-42C2-47A4-BD26-27B238C8651D}" presName="imagNode" presStyleLbl="fgImgPlace1" presStyleIdx="1" presStyleCnt="3" custLinFactX="-12854" custLinFactNeighborX="-100000" custLinFactNeighborY="4859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680" t="18470" r="663" b="15112"/>
          </a:stretch>
        </a:blipFill>
      </dgm:spPr>
    </dgm:pt>
    <dgm:pt modelId="{E7586B00-3D17-4863-B03C-4D280154F45F}" type="pres">
      <dgm:prSet presAssocID="{3BFCAB37-9611-4B3F-9F0B-234B771A3DD1}" presName="sibTrans" presStyleLbl="sibTrans2D1" presStyleIdx="0" presStyleCnt="0"/>
      <dgm:spPr/>
    </dgm:pt>
    <dgm:pt modelId="{4D788611-445B-40E9-8EB5-54EED29053A3}" type="pres">
      <dgm:prSet presAssocID="{84F42E47-C0BC-4DF1-9E83-9D9034E41CC3}" presName="compNode" presStyleCnt="0"/>
      <dgm:spPr/>
    </dgm:pt>
    <dgm:pt modelId="{E90D8C7F-9A19-4B0F-AA0E-03BDA3BF274D}" type="pres">
      <dgm:prSet presAssocID="{84F42E47-C0BC-4DF1-9E83-9D9034E41CC3}" presName="node" presStyleLbl="node1" presStyleIdx="2" presStyleCnt="3">
        <dgm:presLayoutVars>
          <dgm:bulletEnabled val="1"/>
        </dgm:presLayoutVars>
      </dgm:prSet>
      <dgm:spPr/>
    </dgm:pt>
    <dgm:pt modelId="{D4BD26E6-3B57-48F9-8BC9-5BB1FCDDF7FE}" type="pres">
      <dgm:prSet presAssocID="{84F42E47-C0BC-4DF1-9E83-9D9034E41CC3}" presName="invisiNode" presStyleLbl="node1" presStyleIdx="2" presStyleCnt="3"/>
      <dgm:spPr/>
    </dgm:pt>
    <dgm:pt modelId="{067BA012-EB0D-411A-87DB-9869D1D8697A}" type="pres">
      <dgm:prSet presAssocID="{84F42E47-C0BC-4DF1-9E83-9D9034E41CC3}" presName="imagNode" presStyleLbl="fgImgPlace1" presStyleIdx="2" presStyleCnt="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822" t="19178" r="-6617" b="10254"/>
          </a:stretch>
        </a:blipFill>
      </dgm:spPr>
    </dgm:pt>
  </dgm:ptLst>
  <dgm:cxnLst>
    <dgm:cxn modelId="{E234F60A-B8D1-43AA-A744-CFB64ACF0AAA}" type="presOf" srcId="{ADAF129C-80C5-4067-902A-3F8C41E8863C}" destId="{3FF02941-C80E-4359-B35F-6F6E6E858E51}" srcOrd="0" destOrd="0" presId="urn:microsoft.com/office/officeart/2005/8/layout/pList2"/>
    <dgm:cxn modelId="{9156778F-304A-4816-8DC3-442315B3517B}" type="presOf" srcId="{84F42E47-C0BC-4DF1-9E83-9D9034E41CC3}" destId="{E90D8C7F-9A19-4B0F-AA0E-03BDA3BF274D}" srcOrd="0" destOrd="0" presId="urn:microsoft.com/office/officeart/2005/8/layout/pList2"/>
    <dgm:cxn modelId="{87EFEF8F-FCD0-4659-9CE4-35DF0DDD23E6}" srcId="{CAA0ACBE-22A2-4D44-B1B3-7A15CCAD5307}" destId="{84F42E47-C0BC-4DF1-9E83-9D9034E41CC3}" srcOrd="2" destOrd="0" parTransId="{2DA55A79-4ABB-4472-9362-87DD928F9C60}" sibTransId="{1C7742F3-BFFA-4752-AB7C-9B89D9894657}"/>
    <dgm:cxn modelId="{238B7299-ACAB-4B42-A457-C8AFB5A7D0FE}" type="presOf" srcId="{4F6A06F9-42C2-47A4-BD26-27B238C8651D}" destId="{CAA9D8CB-61FD-4560-9443-9F976B51C33E}" srcOrd="0" destOrd="0" presId="urn:microsoft.com/office/officeart/2005/8/layout/pList2"/>
    <dgm:cxn modelId="{DF47A8CF-E28B-4BEA-B91E-429912DFC857}" type="presOf" srcId="{3BFCAB37-9611-4B3F-9F0B-234B771A3DD1}" destId="{E7586B00-3D17-4863-B03C-4D280154F45F}" srcOrd="0" destOrd="0" presId="urn:microsoft.com/office/officeart/2005/8/layout/pList2"/>
    <dgm:cxn modelId="{25BCD0DC-0528-478C-AED0-6D2AD9EBA876}" srcId="{CAA0ACBE-22A2-4D44-B1B3-7A15CCAD5307}" destId="{4F6A06F9-42C2-47A4-BD26-27B238C8651D}" srcOrd="1" destOrd="0" parTransId="{EC8D002C-210E-408D-B722-5807BE3DE875}" sibTransId="{3BFCAB37-9611-4B3F-9F0B-234B771A3DD1}"/>
    <dgm:cxn modelId="{9260A5EC-E99A-48A3-8D58-E61EDA754503}" type="presOf" srcId="{AECF4D8A-17E0-434E-875D-F1FF00D2E786}" destId="{1A11D404-547E-452B-8C24-B52E729D2A20}" srcOrd="0" destOrd="0" presId="urn:microsoft.com/office/officeart/2005/8/layout/pList2"/>
    <dgm:cxn modelId="{D0200EED-E39D-48F5-B991-4BEE3B897393}" type="presOf" srcId="{CAA0ACBE-22A2-4D44-B1B3-7A15CCAD5307}" destId="{0A405C6E-12B1-4EDB-AFE0-94EA4CEE06F0}" srcOrd="0" destOrd="0" presId="urn:microsoft.com/office/officeart/2005/8/layout/pList2"/>
    <dgm:cxn modelId="{E765A7FA-307B-4D16-989F-D05A9C37181D}" srcId="{CAA0ACBE-22A2-4D44-B1B3-7A15CCAD5307}" destId="{ADAF129C-80C5-4067-902A-3F8C41E8863C}" srcOrd="0" destOrd="0" parTransId="{D6CF6475-EDD3-4726-B7EC-BE36720AE4BA}" sibTransId="{AECF4D8A-17E0-434E-875D-F1FF00D2E786}"/>
    <dgm:cxn modelId="{909B84E0-0DDD-47AF-8B40-42D137F71F36}" type="presParOf" srcId="{0A405C6E-12B1-4EDB-AFE0-94EA4CEE06F0}" destId="{1F583634-72E2-4F9F-94AA-58AE75EEB4C8}" srcOrd="0" destOrd="0" presId="urn:microsoft.com/office/officeart/2005/8/layout/pList2"/>
    <dgm:cxn modelId="{4353989B-8C84-46D6-BA2A-DE1DD68A6FAF}" type="presParOf" srcId="{0A405C6E-12B1-4EDB-AFE0-94EA4CEE06F0}" destId="{5EA1B8FF-A38C-437F-B320-51DA02BB85FA}" srcOrd="1" destOrd="0" presId="urn:microsoft.com/office/officeart/2005/8/layout/pList2"/>
    <dgm:cxn modelId="{1611E412-8D29-455D-B21A-F83FC33FDEDF}" type="presParOf" srcId="{5EA1B8FF-A38C-437F-B320-51DA02BB85FA}" destId="{85DD1E6B-980E-480C-8F59-8D3FB314BDC8}" srcOrd="0" destOrd="0" presId="urn:microsoft.com/office/officeart/2005/8/layout/pList2"/>
    <dgm:cxn modelId="{6E65965C-5F27-4246-BB24-F024A45F2039}" type="presParOf" srcId="{85DD1E6B-980E-480C-8F59-8D3FB314BDC8}" destId="{3FF02941-C80E-4359-B35F-6F6E6E858E51}" srcOrd="0" destOrd="0" presId="urn:microsoft.com/office/officeart/2005/8/layout/pList2"/>
    <dgm:cxn modelId="{9585D808-F872-46EB-B816-8C467508F0BB}" type="presParOf" srcId="{85DD1E6B-980E-480C-8F59-8D3FB314BDC8}" destId="{A53C418B-556C-4BBC-91EA-8710820A095F}" srcOrd="1" destOrd="0" presId="urn:microsoft.com/office/officeart/2005/8/layout/pList2"/>
    <dgm:cxn modelId="{4DCD27AB-D146-41EB-BF82-CD6BF8665A84}" type="presParOf" srcId="{85DD1E6B-980E-480C-8F59-8D3FB314BDC8}" destId="{DD664E5B-02BA-4BCD-99AB-49F7476A560E}" srcOrd="2" destOrd="0" presId="urn:microsoft.com/office/officeart/2005/8/layout/pList2"/>
    <dgm:cxn modelId="{62A8DE63-AF47-44FF-AC33-BC4A2FD20CC5}" type="presParOf" srcId="{5EA1B8FF-A38C-437F-B320-51DA02BB85FA}" destId="{1A11D404-547E-452B-8C24-B52E729D2A20}" srcOrd="1" destOrd="0" presId="urn:microsoft.com/office/officeart/2005/8/layout/pList2"/>
    <dgm:cxn modelId="{4CF9643F-BA51-4F17-874B-EB281701D0B3}" type="presParOf" srcId="{5EA1B8FF-A38C-437F-B320-51DA02BB85FA}" destId="{CA860D48-6410-4DCC-8429-B88285A7DC88}" srcOrd="2" destOrd="0" presId="urn:microsoft.com/office/officeart/2005/8/layout/pList2"/>
    <dgm:cxn modelId="{F786E364-C05C-430F-842A-DBF5946CB672}" type="presParOf" srcId="{CA860D48-6410-4DCC-8429-B88285A7DC88}" destId="{CAA9D8CB-61FD-4560-9443-9F976B51C33E}" srcOrd="0" destOrd="0" presId="urn:microsoft.com/office/officeart/2005/8/layout/pList2"/>
    <dgm:cxn modelId="{E2BF4840-9BF4-4F46-8219-ADA0E3AAE68B}" type="presParOf" srcId="{CA860D48-6410-4DCC-8429-B88285A7DC88}" destId="{122070F1-9BDE-4888-B73B-69E41A342CB1}" srcOrd="1" destOrd="0" presId="urn:microsoft.com/office/officeart/2005/8/layout/pList2"/>
    <dgm:cxn modelId="{C0FEBA50-740F-4A6B-940C-31F93F093EB3}" type="presParOf" srcId="{CA860D48-6410-4DCC-8429-B88285A7DC88}" destId="{F8534C48-0337-4C4E-839C-2013465E9BDF}" srcOrd="2" destOrd="0" presId="urn:microsoft.com/office/officeart/2005/8/layout/pList2"/>
    <dgm:cxn modelId="{AE974940-493B-4B61-B654-4A735849F068}" type="presParOf" srcId="{5EA1B8FF-A38C-437F-B320-51DA02BB85FA}" destId="{E7586B00-3D17-4863-B03C-4D280154F45F}" srcOrd="3" destOrd="0" presId="urn:microsoft.com/office/officeart/2005/8/layout/pList2"/>
    <dgm:cxn modelId="{4EE0147F-7B3E-4921-BC71-C1D267DD02A7}" type="presParOf" srcId="{5EA1B8FF-A38C-437F-B320-51DA02BB85FA}" destId="{4D788611-445B-40E9-8EB5-54EED29053A3}" srcOrd="4" destOrd="0" presId="urn:microsoft.com/office/officeart/2005/8/layout/pList2"/>
    <dgm:cxn modelId="{B95C6B97-3F55-42E2-BBB8-F97580CBEC48}" type="presParOf" srcId="{4D788611-445B-40E9-8EB5-54EED29053A3}" destId="{E90D8C7F-9A19-4B0F-AA0E-03BDA3BF274D}" srcOrd="0" destOrd="0" presId="urn:microsoft.com/office/officeart/2005/8/layout/pList2"/>
    <dgm:cxn modelId="{07CAACCB-FA34-4EC9-A42F-98EEB8F2625B}" type="presParOf" srcId="{4D788611-445B-40E9-8EB5-54EED29053A3}" destId="{D4BD26E6-3B57-48F9-8BC9-5BB1FCDDF7FE}" srcOrd="1" destOrd="0" presId="urn:microsoft.com/office/officeart/2005/8/layout/pList2"/>
    <dgm:cxn modelId="{B42EFA70-B3B6-4A88-9901-3E77FA2EB54B}" type="presParOf" srcId="{4D788611-445B-40E9-8EB5-54EED29053A3}" destId="{067BA012-EB0D-411A-87DB-9869D1D8697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B0E79B-8EBC-4B94-9518-D7B7B35C77AB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3CF9738-3F18-48E1-99C7-1E3D12ACFD20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000" b="1" i="0" cap="all" dirty="0">
              <a:solidFill>
                <a:srgbClr val="4B4F58"/>
              </a:solidFill>
              <a:effectLst/>
              <a:latin typeface="Sitka Display" pitchFamily="2" charset="0"/>
            </a:rPr>
            <a:t>VISION</a:t>
          </a:r>
        </a:p>
        <a:p>
          <a:r>
            <a:rPr lang="en-US" sz="1600" b="0" i="0" dirty="0">
              <a:solidFill>
                <a:schemeClr val="tx1"/>
              </a:solidFill>
              <a:effectLst/>
              <a:latin typeface="Sitka Display" pitchFamily="2" charset="0"/>
            </a:rPr>
            <a:t>At NewLife Medicals, we work every day to grow as an Admired Global Company that makes a difference in people’s life.</a:t>
          </a:r>
          <a:endParaRPr lang="en-IN" sz="1600" dirty="0">
            <a:solidFill>
              <a:schemeClr val="tx1"/>
            </a:solidFill>
            <a:latin typeface="Sitka Display" pitchFamily="2" charset="0"/>
          </a:endParaRPr>
        </a:p>
      </dgm:t>
    </dgm:pt>
    <dgm:pt modelId="{D6758D9A-BCC0-4EC8-B8A6-EEA74C1E8B6C}" type="parTrans" cxnId="{B7A13DCD-83E1-440F-8D63-D2EC7791551D}">
      <dgm:prSet/>
      <dgm:spPr/>
      <dgm:t>
        <a:bodyPr/>
        <a:lstStyle/>
        <a:p>
          <a:endParaRPr lang="en-IN"/>
        </a:p>
      </dgm:t>
    </dgm:pt>
    <dgm:pt modelId="{77C7BBDD-E47D-4AA5-8751-8A8395EAE36B}" type="sibTrans" cxnId="{B7A13DCD-83E1-440F-8D63-D2EC7791551D}">
      <dgm:prSet/>
      <dgm:spPr/>
      <dgm:t>
        <a:bodyPr/>
        <a:lstStyle/>
        <a:p>
          <a:endParaRPr lang="en-IN"/>
        </a:p>
      </dgm:t>
    </dgm:pt>
    <dgm:pt modelId="{21DF00CD-31BB-4768-8316-8B06663C90D9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000" b="1" i="0" cap="all" dirty="0">
              <a:solidFill>
                <a:schemeClr val="tx1"/>
              </a:solidFill>
              <a:effectLst/>
              <a:latin typeface="Sitka Display" pitchFamily="2" charset="0"/>
            </a:rPr>
            <a:t>MISSION</a:t>
          </a:r>
        </a:p>
        <a:p>
          <a:r>
            <a:rPr lang="en-US" sz="1600" b="0" i="0" dirty="0">
              <a:solidFill>
                <a:schemeClr val="tx1"/>
              </a:solidFill>
              <a:effectLst/>
              <a:latin typeface="Sitka Display" pitchFamily="2" charset="0"/>
            </a:rPr>
            <a:t>Our mission is to enable people lead Good Life, Happy Life and Longer Life.</a:t>
          </a:r>
          <a:endParaRPr lang="en-IN" sz="1600" dirty="0">
            <a:solidFill>
              <a:schemeClr val="tx1"/>
            </a:solidFill>
            <a:latin typeface="Sitka Display" pitchFamily="2" charset="0"/>
          </a:endParaRPr>
        </a:p>
      </dgm:t>
    </dgm:pt>
    <dgm:pt modelId="{06FCDACD-7B9F-466B-B82B-44D4DD4CCD6F}" type="parTrans" cxnId="{19441EB4-4D46-47B4-A2F0-C4622A609F8A}">
      <dgm:prSet/>
      <dgm:spPr/>
      <dgm:t>
        <a:bodyPr/>
        <a:lstStyle/>
        <a:p>
          <a:endParaRPr lang="en-IN"/>
        </a:p>
      </dgm:t>
    </dgm:pt>
    <dgm:pt modelId="{67AC8F97-0972-4223-B60C-79A1062D97AA}" type="sibTrans" cxnId="{19441EB4-4D46-47B4-A2F0-C4622A609F8A}">
      <dgm:prSet/>
      <dgm:spPr/>
      <dgm:t>
        <a:bodyPr/>
        <a:lstStyle/>
        <a:p>
          <a:endParaRPr lang="en-IN"/>
        </a:p>
      </dgm:t>
    </dgm:pt>
    <dgm:pt modelId="{0A1F90F2-EB13-496D-8062-3E6DDA00007A}" type="pres">
      <dgm:prSet presAssocID="{E7B0E79B-8EBC-4B94-9518-D7B7B35C77AB}" presName="diagram" presStyleCnt="0">
        <dgm:presLayoutVars>
          <dgm:dir/>
          <dgm:resizeHandles val="exact"/>
        </dgm:presLayoutVars>
      </dgm:prSet>
      <dgm:spPr/>
    </dgm:pt>
    <dgm:pt modelId="{3E93CF48-9C6D-4209-B1DB-30CA74EFD921}" type="pres">
      <dgm:prSet presAssocID="{F3CF9738-3F18-48E1-99C7-1E3D12ACFD20}" presName="arrow" presStyleLbl="node1" presStyleIdx="0" presStyleCnt="2" custScaleX="100993" custScaleY="111639" custRadScaleRad="101211" custRadScaleInc="95363">
        <dgm:presLayoutVars>
          <dgm:bulletEnabled val="1"/>
        </dgm:presLayoutVars>
      </dgm:prSet>
      <dgm:spPr/>
    </dgm:pt>
    <dgm:pt modelId="{F05E7DBE-31FE-4E3A-8BF8-FBD5E0C8BEEE}" type="pres">
      <dgm:prSet presAssocID="{21DF00CD-31BB-4768-8316-8B06663C90D9}" presName="arrow" presStyleLbl="node1" presStyleIdx="1" presStyleCnt="2" custAng="0" custRadScaleRad="109604" custRadScaleInc="-88460">
        <dgm:presLayoutVars>
          <dgm:bulletEnabled val="1"/>
        </dgm:presLayoutVars>
      </dgm:prSet>
      <dgm:spPr/>
    </dgm:pt>
  </dgm:ptLst>
  <dgm:cxnLst>
    <dgm:cxn modelId="{A4D4622C-C933-4401-9A8B-C44D111CA5F5}" type="presOf" srcId="{E7B0E79B-8EBC-4B94-9518-D7B7B35C77AB}" destId="{0A1F90F2-EB13-496D-8062-3E6DDA00007A}" srcOrd="0" destOrd="0" presId="urn:microsoft.com/office/officeart/2005/8/layout/arrow5"/>
    <dgm:cxn modelId="{7A13057E-38FF-4985-9E68-5C8999A155B2}" type="presOf" srcId="{21DF00CD-31BB-4768-8316-8B06663C90D9}" destId="{F05E7DBE-31FE-4E3A-8BF8-FBD5E0C8BEEE}" srcOrd="0" destOrd="0" presId="urn:microsoft.com/office/officeart/2005/8/layout/arrow5"/>
    <dgm:cxn modelId="{67397F9C-9D41-41DB-8DAB-A5F0C08CDD34}" type="presOf" srcId="{F3CF9738-3F18-48E1-99C7-1E3D12ACFD20}" destId="{3E93CF48-9C6D-4209-B1DB-30CA74EFD921}" srcOrd="0" destOrd="0" presId="urn:microsoft.com/office/officeart/2005/8/layout/arrow5"/>
    <dgm:cxn modelId="{19441EB4-4D46-47B4-A2F0-C4622A609F8A}" srcId="{E7B0E79B-8EBC-4B94-9518-D7B7B35C77AB}" destId="{21DF00CD-31BB-4768-8316-8B06663C90D9}" srcOrd="1" destOrd="0" parTransId="{06FCDACD-7B9F-466B-B82B-44D4DD4CCD6F}" sibTransId="{67AC8F97-0972-4223-B60C-79A1062D97AA}"/>
    <dgm:cxn modelId="{B7A13DCD-83E1-440F-8D63-D2EC7791551D}" srcId="{E7B0E79B-8EBC-4B94-9518-D7B7B35C77AB}" destId="{F3CF9738-3F18-48E1-99C7-1E3D12ACFD20}" srcOrd="0" destOrd="0" parTransId="{D6758D9A-BCC0-4EC8-B8A6-EEA74C1E8B6C}" sibTransId="{77C7BBDD-E47D-4AA5-8751-8A8395EAE36B}"/>
    <dgm:cxn modelId="{593F9064-60EF-4728-A060-0DD0D3C731A4}" type="presParOf" srcId="{0A1F90F2-EB13-496D-8062-3E6DDA00007A}" destId="{3E93CF48-9C6D-4209-B1DB-30CA74EFD921}" srcOrd="0" destOrd="0" presId="urn:microsoft.com/office/officeart/2005/8/layout/arrow5"/>
    <dgm:cxn modelId="{B3B91A66-DA6C-4476-9350-F7F28B793FB9}" type="presParOf" srcId="{0A1F90F2-EB13-496D-8062-3E6DDA00007A}" destId="{F05E7DBE-31FE-4E3A-8BF8-FBD5E0C8BEE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E0CA9B-6050-419A-97E4-DD52D8B690F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40414DF-0BA3-48E0-B871-130C9FDF7016}" type="pres">
      <dgm:prSet presAssocID="{BFE0CA9B-6050-419A-97E4-DD52D8B690F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BA03A2DC-8C02-421E-9ACD-96233581E381}" type="presOf" srcId="{BFE0CA9B-6050-419A-97E4-DD52D8B690FF}" destId="{D40414DF-0BA3-48E0-B871-130C9FDF7016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15D13F-25F8-48F9-BE45-C38B262149A6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89CFA5D-2BD8-4C46-B62F-F2EE20F94CA7}">
      <dgm:prSet custT="1"/>
      <dgm:spPr/>
      <dgm:t>
        <a:bodyPr/>
        <a:lstStyle/>
        <a:p>
          <a:r>
            <a:rPr kumimoji="0" lang="en-US" altLang="en-US" sz="11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Sitka Display" pitchFamily="2" charset="0"/>
            </a:rPr>
            <a:t>Empowerment and Empathy  </a:t>
          </a:r>
          <a:endParaRPr lang="en-IN" sz="1100" dirty="0">
            <a:solidFill>
              <a:srgbClr val="FFFF00"/>
            </a:solidFill>
          </a:endParaRPr>
        </a:p>
      </dgm:t>
    </dgm:pt>
    <dgm:pt modelId="{A8EEFCFF-22D2-4B2A-8A0C-0C5353D098F1}" type="parTrans" cxnId="{D5A4890D-D0D8-45D6-B942-07A5B2FD5822}">
      <dgm:prSet/>
      <dgm:spPr/>
      <dgm:t>
        <a:bodyPr/>
        <a:lstStyle/>
        <a:p>
          <a:endParaRPr lang="en-IN"/>
        </a:p>
      </dgm:t>
    </dgm:pt>
    <dgm:pt modelId="{61706676-1C3B-4880-8B30-6FCE3258FFD9}" type="sibTrans" cxnId="{D5A4890D-D0D8-45D6-B942-07A5B2FD5822}">
      <dgm:prSet/>
      <dgm:spPr/>
      <dgm:t>
        <a:bodyPr/>
        <a:lstStyle/>
        <a:p>
          <a:endParaRPr lang="en-IN"/>
        </a:p>
      </dgm:t>
    </dgm:pt>
    <dgm:pt modelId="{91122B54-2DC7-44CB-BF4D-1F0A578D7BB3}">
      <dgm:prSet custT="1"/>
      <dgm:spPr/>
      <dgm:t>
        <a:bodyPr/>
        <a:lstStyle/>
        <a:p>
          <a:pPr>
            <a:buNone/>
          </a:pPr>
          <a:r>
            <a: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tka Display" pitchFamily="2" charset="0"/>
            </a:rPr>
            <a:t>   </a:t>
          </a:r>
          <a:r>
            <a: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We think through our heart, we do the right thing and we have the commitment to own the outcome</a:t>
          </a:r>
          <a:endParaRPr lang="en-IN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6E845E-13B4-4ED6-ADC7-681012A2E13B}" type="parTrans" cxnId="{6B8BC8DF-9754-43AF-8D02-64633147E5C0}">
      <dgm:prSet/>
      <dgm:spPr/>
      <dgm:t>
        <a:bodyPr/>
        <a:lstStyle/>
        <a:p>
          <a:endParaRPr lang="en-IN"/>
        </a:p>
      </dgm:t>
    </dgm:pt>
    <dgm:pt modelId="{B8880935-C0B8-4E9B-A748-239EA2D6500A}" type="sibTrans" cxnId="{6B8BC8DF-9754-43AF-8D02-64633147E5C0}">
      <dgm:prSet/>
      <dgm:spPr/>
      <dgm:t>
        <a:bodyPr/>
        <a:lstStyle/>
        <a:p>
          <a:endParaRPr lang="en-IN"/>
        </a:p>
      </dgm:t>
    </dgm:pt>
    <dgm:pt modelId="{E34C0E5E-F68E-4F85-BC9B-BE51D3F5DF9B}">
      <dgm:prSet phldrT="[Text]" custT="1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en-US" altLang="en-US" sz="12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Sitka Display" pitchFamily="2" charset="0"/>
            </a:rPr>
            <a:t>Clients first</a:t>
          </a:r>
          <a:endParaRPr lang="en-IN" sz="1200" dirty="0">
            <a:solidFill>
              <a:srgbClr val="FFFF00"/>
            </a:solidFill>
          </a:endParaRPr>
        </a:p>
      </dgm:t>
    </dgm:pt>
    <dgm:pt modelId="{2310767E-3080-48E3-949C-3353660AE72F}" type="parTrans" cxnId="{E2AC62AA-EF8B-43EF-85B4-5EF3165B3BB5}">
      <dgm:prSet/>
      <dgm:spPr/>
      <dgm:t>
        <a:bodyPr/>
        <a:lstStyle/>
        <a:p>
          <a:endParaRPr lang="en-IN"/>
        </a:p>
      </dgm:t>
    </dgm:pt>
    <dgm:pt modelId="{24B76227-F6F8-4CC2-9BE3-8B25C8B061F1}" type="sibTrans" cxnId="{E2AC62AA-EF8B-43EF-85B4-5EF3165B3BB5}">
      <dgm:prSet/>
      <dgm:spPr/>
      <dgm:t>
        <a:bodyPr/>
        <a:lstStyle/>
        <a:p>
          <a:endParaRPr lang="en-IN"/>
        </a:p>
      </dgm:t>
    </dgm:pt>
    <dgm:pt modelId="{E413F0F9-575B-41B7-8299-D4306B6FC592}">
      <dgm:prSet phldrT="[Text]" custT="1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tka Display" pitchFamily="2" charset="0"/>
            </a:rPr>
            <a:t>Each of us, no matter what we do, contributes to the development of every function that ultimately benefits client</a:t>
          </a:r>
          <a:endParaRPr lang="en-IN" sz="1200" dirty="0"/>
        </a:p>
      </dgm:t>
    </dgm:pt>
    <dgm:pt modelId="{0AFFE27A-E9F4-4365-A4E7-D067E8ECF1BE}" type="parTrans" cxnId="{EBB82D52-1554-47CF-A50A-C2C955AF6381}">
      <dgm:prSet/>
      <dgm:spPr/>
      <dgm:t>
        <a:bodyPr/>
        <a:lstStyle/>
        <a:p>
          <a:endParaRPr lang="en-IN"/>
        </a:p>
      </dgm:t>
    </dgm:pt>
    <dgm:pt modelId="{787A5902-EEDA-464E-A5B4-E2F3C8A071E4}" type="sibTrans" cxnId="{EBB82D52-1554-47CF-A50A-C2C955AF6381}">
      <dgm:prSet/>
      <dgm:spPr/>
      <dgm:t>
        <a:bodyPr/>
        <a:lstStyle/>
        <a:p>
          <a:endParaRPr lang="en-IN"/>
        </a:p>
      </dgm:t>
    </dgm:pt>
    <dgm:pt modelId="{922647E9-BCD3-42C1-BD7B-6CB5206B39C8}">
      <dgm:prSet custT="1"/>
      <dgm:spPr/>
      <dgm:t>
        <a:bodyPr/>
        <a:lstStyle/>
        <a:p>
          <a:r>
            <a:rPr kumimoji="0" lang="en-US" altLang="en-US" sz="11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Sitka Display" pitchFamily="2" charset="0"/>
            </a:rPr>
            <a:t>On Time Service          </a:t>
          </a:r>
          <a:endParaRPr lang="en-IN" sz="1100" b="1" dirty="0">
            <a:solidFill>
              <a:srgbClr val="FFFF00"/>
            </a:solidFill>
          </a:endParaRPr>
        </a:p>
      </dgm:t>
    </dgm:pt>
    <dgm:pt modelId="{A71722C7-1361-4B34-B09A-CF288E9EB9B4}" type="parTrans" cxnId="{128E42C2-16D3-482C-8F26-5966EF5A19D0}">
      <dgm:prSet/>
      <dgm:spPr/>
      <dgm:t>
        <a:bodyPr/>
        <a:lstStyle/>
        <a:p>
          <a:endParaRPr lang="en-IN"/>
        </a:p>
      </dgm:t>
    </dgm:pt>
    <dgm:pt modelId="{B07F30D8-4AEE-4683-BA8E-56C6F6918F05}" type="sibTrans" cxnId="{128E42C2-16D3-482C-8F26-5966EF5A19D0}">
      <dgm:prSet/>
      <dgm:spPr/>
      <dgm:t>
        <a:bodyPr/>
        <a:lstStyle/>
        <a:p>
          <a:endParaRPr lang="en-IN"/>
        </a:p>
      </dgm:t>
    </dgm:pt>
    <dgm:pt modelId="{9A98CBC7-341E-4C35-829B-9D683D203BDF}">
      <dgm:prSet custT="1"/>
      <dgm:spPr/>
      <dgm:t>
        <a:bodyPr/>
        <a:lstStyle/>
        <a:p>
          <a:pPr algn="l">
            <a:buNone/>
          </a:pPr>
          <a:r>
            <a: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From the smallest detail to the largest, we take service seriously. We focus on the detail while never losing sight of the big picture to drive the best possible outcome</a:t>
          </a:r>
          <a:endParaRPr lang="en-IN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BE499A-8FBF-465A-A9BF-087748C92F38}" type="parTrans" cxnId="{F7EFA370-7738-4C48-8AA5-4A4F46D173E5}">
      <dgm:prSet/>
      <dgm:spPr/>
      <dgm:t>
        <a:bodyPr/>
        <a:lstStyle/>
        <a:p>
          <a:endParaRPr lang="en-IN"/>
        </a:p>
      </dgm:t>
    </dgm:pt>
    <dgm:pt modelId="{3A9BC026-063E-41F9-90A9-E6E0F22C9326}" type="sibTrans" cxnId="{F7EFA370-7738-4C48-8AA5-4A4F46D173E5}">
      <dgm:prSet/>
      <dgm:spPr/>
      <dgm:t>
        <a:bodyPr/>
        <a:lstStyle/>
        <a:p>
          <a:endParaRPr lang="en-IN"/>
        </a:p>
      </dgm:t>
    </dgm:pt>
    <dgm:pt modelId="{C615D486-288B-47F5-B4B5-0F92E96CA0BF}">
      <dgm:prSet custT="1"/>
      <dgm:spPr/>
      <dgm:t>
        <a:bodyPr/>
        <a:lstStyle/>
        <a:p>
          <a:r>
            <a:rPr kumimoji="0" lang="en-US" altLang="en-US" sz="1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Sitka Display" pitchFamily="2" charset="0"/>
            </a:rPr>
            <a:t>Respect</a:t>
          </a:r>
          <a:r>
            <a:rPr kumimoji="0" lang="en-US" altLang="en-US" sz="11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Sitka Display" pitchFamily="2" charset="0"/>
            </a:rPr>
            <a:t> </a:t>
          </a:r>
          <a:r>
            <a:rPr kumimoji="0" lang="en-US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tka Display" pitchFamily="2" charset="0"/>
            </a:rPr>
            <a:t> </a:t>
          </a:r>
          <a:r>
            <a: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tka Display" pitchFamily="2" charset="0"/>
            </a:rPr>
            <a:t> </a:t>
          </a:r>
          <a:endParaRPr lang="en-IN" sz="1200" dirty="0"/>
        </a:p>
      </dgm:t>
    </dgm:pt>
    <dgm:pt modelId="{72256723-E6F3-4CA8-B56D-139A8F85C470}" type="parTrans" cxnId="{EACB7078-BE1C-4B9F-B0F1-D4D79275A1A9}">
      <dgm:prSet/>
      <dgm:spPr/>
      <dgm:t>
        <a:bodyPr/>
        <a:lstStyle/>
        <a:p>
          <a:endParaRPr lang="en-IN"/>
        </a:p>
      </dgm:t>
    </dgm:pt>
    <dgm:pt modelId="{B4F9D5A1-A572-4B4F-A233-1B2096F45BE6}" type="sibTrans" cxnId="{EACB7078-BE1C-4B9F-B0F1-D4D79275A1A9}">
      <dgm:prSet/>
      <dgm:spPr/>
      <dgm:t>
        <a:bodyPr/>
        <a:lstStyle/>
        <a:p>
          <a:endParaRPr lang="en-IN"/>
        </a:p>
      </dgm:t>
    </dgm:pt>
    <dgm:pt modelId="{CCC5F827-D720-4F0D-AFEB-C197DB6A153D}">
      <dgm:prSet custT="1"/>
      <dgm:spPr/>
      <dgm:t>
        <a:bodyPr/>
        <a:lstStyle/>
        <a:p>
          <a:pPr>
            <a:buNone/>
          </a:pPr>
          <a:r>
            <a: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We recognize and uphold the importance of all people, the way we do things, our quest for innovation and most importantly, our clients</a:t>
          </a:r>
          <a:endParaRPr lang="en-IN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6CBB69-3829-465C-BD15-B70E82E75878}" type="parTrans" cxnId="{E7CEC1EF-3AD4-4F52-A9B4-20519D02E820}">
      <dgm:prSet/>
      <dgm:spPr/>
      <dgm:t>
        <a:bodyPr/>
        <a:lstStyle/>
        <a:p>
          <a:endParaRPr lang="en-IN"/>
        </a:p>
      </dgm:t>
    </dgm:pt>
    <dgm:pt modelId="{AD12C7AE-3304-41F6-9891-A0EF3D2E6671}" type="sibTrans" cxnId="{E7CEC1EF-3AD4-4F52-A9B4-20519D02E820}">
      <dgm:prSet/>
      <dgm:spPr/>
      <dgm:t>
        <a:bodyPr/>
        <a:lstStyle/>
        <a:p>
          <a:endParaRPr lang="en-IN"/>
        </a:p>
      </dgm:t>
    </dgm:pt>
    <dgm:pt modelId="{02CEE915-467D-4A15-815F-833672CD7CA7}" type="pres">
      <dgm:prSet presAssocID="{D315D13F-25F8-48F9-BE45-C38B262149A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0DA5FA5E-DD8C-4E35-959B-4E9753FD7172}" type="pres">
      <dgm:prSet presAssocID="{D315D13F-25F8-48F9-BE45-C38B262149A6}" presName="children" presStyleCnt="0"/>
      <dgm:spPr/>
    </dgm:pt>
    <dgm:pt modelId="{FE5EB719-7804-4AC4-9A94-64CF53444497}" type="pres">
      <dgm:prSet presAssocID="{D315D13F-25F8-48F9-BE45-C38B262149A6}" presName="child1group" presStyleCnt="0"/>
      <dgm:spPr/>
    </dgm:pt>
    <dgm:pt modelId="{6C1B2A8A-D15A-496E-BC7D-7195075B9DF6}" type="pres">
      <dgm:prSet presAssocID="{D315D13F-25F8-48F9-BE45-C38B262149A6}" presName="child1" presStyleLbl="bgAcc1" presStyleIdx="0" presStyleCnt="4" custScaleX="146156" custScaleY="144146"/>
      <dgm:spPr/>
    </dgm:pt>
    <dgm:pt modelId="{111A038F-0417-46DB-B3B3-0D208AB6CD9A}" type="pres">
      <dgm:prSet presAssocID="{D315D13F-25F8-48F9-BE45-C38B262149A6}" presName="child1Text" presStyleLbl="bgAcc1" presStyleIdx="0" presStyleCnt="4">
        <dgm:presLayoutVars>
          <dgm:bulletEnabled val="1"/>
        </dgm:presLayoutVars>
      </dgm:prSet>
      <dgm:spPr/>
    </dgm:pt>
    <dgm:pt modelId="{9334033A-B788-441D-B6E6-AAFA6521A072}" type="pres">
      <dgm:prSet presAssocID="{D315D13F-25F8-48F9-BE45-C38B262149A6}" presName="child2group" presStyleCnt="0"/>
      <dgm:spPr/>
    </dgm:pt>
    <dgm:pt modelId="{A8567B7A-9C53-4C66-BE18-A9C6EE64DDBA}" type="pres">
      <dgm:prSet presAssocID="{D315D13F-25F8-48F9-BE45-C38B262149A6}" presName="child2" presStyleLbl="bgAcc1" presStyleIdx="1" presStyleCnt="4" custScaleX="132143" custScaleY="143467" custLinFactNeighborX="1668" custLinFactNeighborY="-106"/>
      <dgm:spPr/>
    </dgm:pt>
    <dgm:pt modelId="{A56CEB0A-B59B-4F56-A758-6D4DB9425E57}" type="pres">
      <dgm:prSet presAssocID="{D315D13F-25F8-48F9-BE45-C38B262149A6}" presName="child2Text" presStyleLbl="bgAcc1" presStyleIdx="1" presStyleCnt="4">
        <dgm:presLayoutVars>
          <dgm:bulletEnabled val="1"/>
        </dgm:presLayoutVars>
      </dgm:prSet>
      <dgm:spPr/>
    </dgm:pt>
    <dgm:pt modelId="{62CAA01F-9C2C-4486-92EB-F2D455DE42CC}" type="pres">
      <dgm:prSet presAssocID="{D315D13F-25F8-48F9-BE45-C38B262149A6}" presName="child3group" presStyleCnt="0"/>
      <dgm:spPr/>
    </dgm:pt>
    <dgm:pt modelId="{A728738D-3D1A-49AC-B742-68B47A02A4BC}" type="pres">
      <dgm:prSet presAssocID="{D315D13F-25F8-48F9-BE45-C38B262149A6}" presName="child3" presStyleLbl="bgAcc1" presStyleIdx="2" presStyleCnt="4" custScaleX="134634" custScaleY="136035" custLinFactNeighborX="-2712" custLinFactNeighborY="-3165"/>
      <dgm:spPr/>
    </dgm:pt>
    <dgm:pt modelId="{B1CD311A-140C-43D9-AB73-22E98DC5D835}" type="pres">
      <dgm:prSet presAssocID="{D315D13F-25F8-48F9-BE45-C38B262149A6}" presName="child3Text" presStyleLbl="bgAcc1" presStyleIdx="2" presStyleCnt="4">
        <dgm:presLayoutVars>
          <dgm:bulletEnabled val="1"/>
        </dgm:presLayoutVars>
      </dgm:prSet>
      <dgm:spPr/>
    </dgm:pt>
    <dgm:pt modelId="{83F99EAF-9022-4C68-9832-DC165A5E5858}" type="pres">
      <dgm:prSet presAssocID="{D315D13F-25F8-48F9-BE45-C38B262149A6}" presName="child4group" presStyleCnt="0"/>
      <dgm:spPr/>
    </dgm:pt>
    <dgm:pt modelId="{CF47911F-72E3-47E5-A2DD-D6200E26F390}" type="pres">
      <dgm:prSet presAssocID="{D315D13F-25F8-48F9-BE45-C38B262149A6}" presName="child4" presStyleLbl="bgAcc1" presStyleIdx="3" presStyleCnt="4" custScaleX="143940" custScaleY="135927" custLinFactNeighborX="7755" custLinFactNeighborY="-6370" custRadScaleRad="100293" custRadScaleInc="-703"/>
      <dgm:spPr/>
    </dgm:pt>
    <dgm:pt modelId="{868E06BB-E39C-4034-AC7A-1BBA2F080CE2}" type="pres">
      <dgm:prSet presAssocID="{D315D13F-25F8-48F9-BE45-C38B262149A6}" presName="child4Text" presStyleLbl="bgAcc1" presStyleIdx="3" presStyleCnt="4">
        <dgm:presLayoutVars>
          <dgm:bulletEnabled val="1"/>
        </dgm:presLayoutVars>
      </dgm:prSet>
      <dgm:spPr/>
    </dgm:pt>
    <dgm:pt modelId="{4C62B5F4-8BB1-46EA-8EB0-0E7271BA29AC}" type="pres">
      <dgm:prSet presAssocID="{D315D13F-25F8-48F9-BE45-C38B262149A6}" presName="childPlaceholder" presStyleCnt="0"/>
      <dgm:spPr/>
    </dgm:pt>
    <dgm:pt modelId="{19C99F19-7198-47A9-AD16-CC3A9F8900EB}" type="pres">
      <dgm:prSet presAssocID="{D315D13F-25F8-48F9-BE45-C38B262149A6}" presName="circle" presStyleCnt="0"/>
      <dgm:spPr/>
    </dgm:pt>
    <dgm:pt modelId="{84413504-5C8A-4C4D-91C2-188674BF76B4}" type="pres">
      <dgm:prSet presAssocID="{D315D13F-25F8-48F9-BE45-C38B262149A6}" presName="quadrant1" presStyleLbl="node1" presStyleIdx="0" presStyleCnt="4" custScaleX="87178" custScaleY="79852" custLinFactNeighborX="17448" custLinFactNeighborY="6894">
        <dgm:presLayoutVars>
          <dgm:chMax val="1"/>
          <dgm:bulletEnabled val="1"/>
        </dgm:presLayoutVars>
      </dgm:prSet>
      <dgm:spPr/>
    </dgm:pt>
    <dgm:pt modelId="{4B7B60FC-0E5C-455E-BC30-0902E9156FE6}" type="pres">
      <dgm:prSet presAssocID="{D315D13F-25F8-48F9-BE45-C38B262149A6}" presName="quadrant2" presStyleLbl="node1" presStyleIdx="1" presStyleCnt="4" custScaleX="79472" custScaleY="80847" custLinFactNeighborX="-3857" custLinFactNeighborY="7626">
        <dgm:presLayoutVars>
          <dgm:chMax val="1"/>
          <dgm:bulletEnabled val="1"/>
        </dgm:presLayoutVars>
      </dgm:prSet>
      <dgm:spPr/>
    </dgm:pt>
    <dgm:pt modelId="{8D160949-BE4C-4368-94EB-46B581B50280}" type="pres">
      <dgm:prSet presAssocID="{D315D13F-25F8-48F9-BE45-C38B262149A6}" presName="quadrant3" presStyleLbl="node1" presStyleIdx="2" presStyleCnt="4" custScaleX="81041" custScaleY="80739" custLinFactNeighborX="-3508" custLinFactNeighborY="-18934">
        <dgm:presLayoutVars>
          <dgm:chMax val="1"/>
          <dgm:bulletEnabled val="1"/>
        </dgm:presLayoutVars>
      </dgm:prSet>
      <dgm:spPr/>
    </dgm:pt>
    <dgm:pt modelId="{9016FDCC-78D8-45D3-8A4B-1352DE1D1451}" type="pres">
      <dgm:prSet presAssocID="{D315D13F-25F8-48F9-BE45-C38B262149A6}" presName="quadrant4" presStyleLbl="node1" presStyleIdx="3" presStyleCnt="4" custScaleX="82733" custScaleY="80791" custLinFactNeighborX="15593" custLinFactNeighborY="-18960" custRadScaleRad="100293" custRadScaleInc="-703">
        <dgm:presLayoutVars>
          <dgm:chMax val="1"/>
          <dgm:bulletEnabled val="1"/>
        </dgm:presLayoutVars>
      </dgm:prSet>
      <dgm:spPr/>
    </dgm:pt>
    <dgm:pt modelId="{0D0F716E-0148-4CC0-8EFC-3F37AB0BEFB5}" type="pres">
      <dgm:prSet presAssocID="{D315D13F-25F8-48F9-BE45-C38B262149A6}" presName="quadrantPlaceholder" presStyleCnt="0"/>
      <dgm:spPr/>
    </dgm:pt>
    <dgm:pt modelId="{2C214613-B302-472F-8ED6-F09BC94EE088}" type="pres">
      <dgm:prSet presAssocID="{D315D13F-25F8-48F9-BE45-C38B262149A6}" presName="center1" presStyleLbl="fgShp" presStyleIdx="0" presStyleCnt="2" custScaleX="75858" custScaleY="88116" custLinFactNeighborX="12564" custLinFactNeighborY="-23403"/>
      <dgm:spPr/>
    </dgm:pt>
    <dgm:pt modelId="{07FCD8A7-5B44-4D67-8CED-BF610C1B3943}" type="pres">
      <dgm:prSet presAssocID="{D315D13F-25F8-48F9-BE45-C38B262149A6}" presName="center2" presStyleLbl="fgShp" presStyleIdx="1" presStyleCnt="2" custAng="10522258" custFlipVert="1" custFlipHor="1" custScaleX="71678" custScaleY="90750" custLinFactNeighborX="19976" custLinFactNeighborY="-19230"/>
      <dgm:spPr/>
    </dgm:pt>
  </dgm:ptLst>
  <dgm:cxnLst>
    <dgm:cxn modelId="{D5A4890D-D0D8-45D6-B942-07A5B2FD5822}" srcId="{D315D13F-25F8-48F9-BE45-C38B262149A6}" destId="{989CFA5D-2BD8-4C46-B62F-F2EE20F94CA7}" srcOrd="0" destOrd="0" parTransId="{A8EEFCFF-22D2-4B2A-8A0C-0C5353D098F1}" sibTransId="{61706676-1C3B-4880-8B30-6FCE3258FFD9}"/>
    <dgm:cxn modelId="{69F7C02F-14F7-475A-8F18-514E552148AD}" type="presOf" srcId="{989CFA5D-2BD8-4C46-B62F-F2EE20F94CA7}" destId="{84413504-5C8A-4C4D-91C2-188674BF76B4}" srcOrd="0" destOrd="0" presId="urn:microsoft.com/office/officeart/2005/8/layout/cycle4"/>
    <dgm:cxn modelId="{0BCB1C31-19A6-4DEA-AB2B-EC7FC37BB873}" type="presOf" srcId="{E34C0E5E-F68E-4F85-BC9B-BE51D3F5DF9B}" destId="{4B7B60FC-0E5C-455E-BC30-0902E9156FE6}" srcOrd="0" destOrd="0" presId="urn:microsoft.com/office/officeart/2005/8/layout/cycle4"/>
    <dgm:cxn modelId="{BB0EE848-F0E8-4C8F-9700-B0C161EEDFA5}" type="presOf" srcId="{9A98CBC7-341E-4C35-829B-9D683D203BDF}" destId="{A728738D-3D1A-49AC-B742-68B47A02A4BC}" srcOrd="0" destOrd="0" presId="urn:microsoft.com/office/officeart/2005/8/layout/cycle4"/>
    <dgm:cxn modelId="{EBB82D52-1554-47CF-A50A-C2C955AF6381}" srcId="{E34C0E5E-F68E-4F85-BC9B-BE51D3F5DF9B}" destId="{E413F0F9-575B-41B7-8299-D4306B6FC592}" srcOrd="0" destOrd="0" parTransId="{0AFFE27A-E9F4-4365-A4E7-D067E8ECF1BE}" sibTransId="{787A5902-EEDA-464E-A5B4-E2F3C8A071E4}"/>
    <dgm:cxn modelId="{25FB715C-089A-4980-80F4-FAB8FA5B70BC}" type="presOf" srcId="{9A98CBC7-341E-4C35-829B-9D683D203BDF}" destId="{B1CD311A-140C-43D9-AB73-22E98DC5D835}" srcOrd="1" destOrd="0" presId="urn:microsoft.com/office/officeart/2005/8/layout/cycle4"/>
    <dgm:cxn modelId="{A9545464-E41D-4AB0-8A81-4D8A8DD12708}" type="presOf" srcId="{C615D486-288B-47F5-B4B5-0F92E96CA0BF}" destId="{9016FDCC-78D8-45D3-8A4B-1352DE1D1451}" srcOrd="0" destOrd="0" presId="urn:microsoft.com/office/officeart/2005/8/layout/cycle4"/>
    <dgm:cxn modelId="{6D024965-5B15-42D7-A749-89053FCEE54D}" type="presOf" srcId="{E413F0F9-575B-41B7-8299-D4306B6FC592}" destId="{A56CEB0A-B59B-4F56-A758-6D4DB9425E57}" srcOrd="1" destOrd="0" presId="urn:microsoft.com/office/officeart/2005/8/layout/cycle4"/>
    <dgm:cxn modelId="{528F4B6F-2623-43F5-9DC2-1B4CAC25221B}" type="presOf" srcId="{922647E9-BCD3-42C1-BD7B-6CB5206B39C8}" destId="{8D160949-BE4C-4368-94EB-46B581B50280}" srcOrd="0" destOrd="0" presId="urn:microsoft.com/office/officeart/2005/8/layout/cycle4"/>
    <dgm:cxn modelId="{F7EFA370-7738-4C48-8AA5-4A4F46D173E5}" srcId="{922647E9-BCD3-42C1-BD7B-6CB5206B39C8}" destId="{9A98CBC7-341E-4C35-829B-9D683D203BDF}" srcOrd="0" destOrd="0" parTransId="{6EBE499A-8FBF-465A-A9BF-087748C92F38}" sibTransId="{3A9BC026-063E-41F9-90A9-E6E0F22C9326}"/>
    <dgm:cxn modelId="{0C606B75-7948-4204-9D30-E3382E6D9ACA}" type="presOf" srcId="{91122B54-2DC7-44CB-BF4D-1F0A578D7BB3}" destId="{111A038F-0417-46DB-B3B3-0D208AB6CD9A}" srcOrd="1" destOrd="0" presId="urn:microsoft.com/office/officeart/2005/8/layout/cycle4"/>
    <dgm:cxn modelId="{EACB7078-BE1C-4B9F-B0F1-D4D79275A1A9}" srcId="{D315D13F-25F8-48F9-BE45-C38B262149A6}" destId="{C615D486-288B-47F5-B4B5-0F92E96CA0BF}" srcOrd="3" destOrd="0" parTransId="{72256723-E6F3-4CA8-B56D-139A8F85C470}" sibTransId="{B4F9D5A1-A572-4B4F-A233-1B2096F45BE6}"/>
    <dgm:cxn modelId="{2279BB8A-6490-42CD-BE30-004B7B9BE323}" type="presOf" srcId="{CCC5F827-D720-4F0D-AFEB-C197DB6A153D}" destId="{CF47911F-72E3-47E5-A2DD-D6200E26F390}" srcOrd="0" destOrd="0" presId="urn:microsoft.com/office/officeart/2005/8/layout/cycle4"/>
    <dgm:cxn modelId="{48DFDF97-12FD-4D62-B9CB-8B2A6F042B30}" type="presOf" srcId="{91122B54-2DC7-44CB-BF4D-1F0A578D7BB3}" destId="{6C1B2A8A-D15A-496E-BC7D-7195075B9DF6}" srcOrd="0" destOrd="0" presId="urn:microsoft.com/office/officeart/2005/8/layout/cycle4"/>
    <dgm:cxn modelId="{CFFA86A7-26DF-4A41-A267-6E2B930FAB86}" type="presOf" srcId="{E413F0F9-575B-41B7-8299-D4306B6FC592}" destId="{A8567B7A-9C53-4C66-BE18-A9C6EE64DDBA}" srcOrd="0" destOrd="0" presId="urn:microsoft.com/office/officeart/2005/8/layout/cycle4"/>
    <dgm:cxn modelId="{E2AC62AA-EF8B-43EF-85B4-5EF3165B3BB5}" srcId="{D315D13F-25F8-48F9-BE45-C38B262149A6}" destId="{E34C0E5E-F68E-4F85-BC9B-BE51D3F5DF9B}" srcOrd="1" destOrd="0" parTransId="{2310767E-3080-48E3-949C-3353660AE72F}" sibTransId="{24B76227-F6F8-4CC2-9BE3-8B25C8B061F1}"/>
    <dgm:cxn modelId="{CF8564AF-8A72-4D68-AEA6-573BEC64C28A}" type="presOf" srcId="{D315D13F-25F8-48F9-BE45-C38B262149A6}" destId="{02CEE915-467D-4A15-815F-833672CD7CA7}" srcOrd="0" destOrd="0" presId="urn:microsoft.com/office/officeart/2005/8/layout/cycle4"/>
    <dgm:cxn modelId="{4E4E1EB0-527D-45EC-97C2-3A73F519DDCD}" type="presOf" srcId="{CCC5F827-D720-4F0D-AFEB-C197DB6A153D}" destId="{868E06BB-E39C-4034-AC7A-1BBA2F080CE2}" srcOrd="1" destOrd="0" presId="urn:microsoft.com/office/officeart/2005/8/layout/cycle4"/>
    <dgm:cxn modelId="{128E42C2-16D3-482C-8F26-5966EF5A19D0}" srcId="{D315D13F-25F8-48F9-BE45-C38B262149A6}" destId="{922647E9-BCD3-42C1-BD7B-6CB5206B39C8}" srcOrd="2" destOrd="0" parTransId="{A71722C7-1361-4B34-B09A-CF288E9EB9B4}" sibTransId="{B07F30D8-4AEE-4683-BA8E-56C6F6918F05}"/>
    <dgm:cxn modelId="{6B8BC8DF-9754-43AF-8D02-64633147E5C0}" srcId="{989CFA5D-2BD8-4C46-B62F-F2EE20F94CA7}" destId="{91122B54-2DC7-44CB-BF4D-1F0A578D7BB3}" srcOrd="0" destOrd="0" parTransId="{046E845E-13B4-4ED6-ADC7-681012A2E13B}" sibTransId="{B8880935-C0B8-4E9B-A748-239EA2D6500A}"/>
    <dgm:cxn modelId="{E7CEC1EF-3AD4-4F52-A9B4-20519D02E820}" srcId="{C615D486-288B-47F5-B4B5-0F92E96CA0BF}" destId="{CCC5F827-D720-4F0D-AFEB-C197DB6A153D}" srcOrd="0" destOrd="0" parTransId="{E76CBB69-3829-465C-BD15-B70E82E75878}" sibTransId="{AD12C7AE-3304-41F6-9891-A0EF3D2E6671}"/>
    <dgm:cxn modelId="{AD1F8A06-3BBE-4D7A-A0AC-179546375FD8}" type="presParOf" srcId="{02CEE915-467D-4A15-815F-833672CD7CA7}" destId="{0DA5FA5E-DD8C-4E35-959B-4E9753FD7172}" srcOrd="0" destOrd="0" presId="urn:microsoft.com/office/officeart/2005/8/layout/cycle4"/>
    <dgm:cxn modelId="{8C6AB3BC-7F3F-4E53-8E17-9EB337F453EE}" type="presParOf" srcId="{0DA5FA5E-DD8C-4E35-959B-4E9753FD7172}" destId="{FE5EB719-7804-4AC4-9A94-64CF53444497}" srcOrd="0" destOrd="0" presId="urn:microsoft.com/office/officeart/2005/8/layout/cycle4"/>
    <dgm:cxn modelId="{76717A13-9620-435A-9F5C-1760CCAD42C7}" type="presParOf" srcId="{FE5EB719-7804-4AC4-9A94-64CF53444497}" destId="{6C1B2A8A-D15A-496E-BC7D-7195075B9DF6}" srcOrd="0" destOrd="0" presId="urn:microsoft.com/office/officeart/2005/8/layout/cycle4"/>
    <dgm:cxn modelId="{7EF795B1-F132-41F9-B523-C1FDE43EA1E3}" type="presParOf" srcId="{FE5EB719-7804-4AC4-9A94-64CF53444497}" destId="{111A038F-0417-46DB-B3B3-0D208AB6CD9A}" srcOrd="1" destOrd="0" presId="urn:microsoft.com/office/officeart/2005/8/layout/cycle4"/>
    <dgm:cxn modelId="{CC1B528F-4064-46BD-8206-2AA70A813F42}" type="presParOf" srcId="{0DA5FA5E-DD8C-4E35-959B-4E9753FD7172}" destId="{9334033A-B788-441D-B6E6-AAFA6521A072}" srcOrd="1" destOrd="0" presId="urn:microsoft.com/office/officeart/2005/8/layout/cycle4"/>
    <dgm:cxn modelId="{539ED969-5E65-4BA7-A6FC-286DAF25F40E}" type="presParOf" srcId="{9334033A-B788-441D-B6E6-AAFA6521A072}" destId="{A8567B7A-9C53-4C66-BE18-A9C6EE64DDBA}" srcOrd="0" destOrd="0" presId="urn:microsoft.com/office/officeart/2005/8/layout/cycle4"/>
    <dgm:cxn modelId="{CB19DA28-E4FF-453B-BF71-0CE110D60562}" type="presParOf" srcId="{9334033A-B788-441D-B6E6-AAFA6521A072}" destId="{A56CEB0A-B59B-4F56-A758-6D4DB9425E57}" srcOrd="1" destOrd="0" presId="urn:microsoft.com/office/officeart/2005/8/layout/cycle4"/>
    <dgm:cxn modelId="{7DA2FA3B-1A5C-4E51-A6C9-BDAD1ADE356D}" type="presParOf" srcId="{0DA5FA5E-DD8C-4E35-959B-4E9753FD7172}" destId="{62CAA01F-9C2C-4486-92EB-F2D455DE42CC}" srcOrd="2" destOrd="0" presId="urn:microsoft.com/office/officeart/2005/8/layout/cycle4"/>
    <dgm:cxn modelId="{5F47199E-DDEF-43CB-8C5A-0FA4C4D11F0D}" type="presParOf" srcId="{62CAA01F-9C2C-4486-92EB-F2D455DE42CC}" destId="{A728738D-3D1A-49AC-B742-68B47A02A4BC}" srcOrd="0" destOrd="0" presId="urn:microsoft.com/office/officeart/2005/8/layout/cycle4"/>
    <dgm:cxn modelId="{29CF8995-1C76-4860-8922-3023D27969A1}" type="presParOf" srcId="{62CAA01F-9C2C-4486-92EB-F2D455DE42CC}" destId="{B1CD311A-140C-43D9-AB73-22E98DC5D835}" srcOrd="1" destOrd="0" presId="urn:microsoft.com/office/officeart/2005/8/layout/cycle4"/>
    <dgm:cxn modelId="{C616557E-F66E-432D-AA03-E9CB035B6EE3}" type="presParOf" srcId="{0DA5FA5E-DD8C-4E35-959B-4E9753FD7172}" destId="{83F99EAF-9022-4C68-9832-DC165A5E5858}" srcOrd="3" destOrd="0" presId="urn:microsoft.com/office/officeart/2005/8/layout/cycle4"/>
    <dgm:cxn modelId="{1C8316CA-6423-477C-B53E-7E4AE6B512D2}" type="presParOf" srcId="{83F99EAF-9022-4C68-9832-DC165A5E5858}" destId="{CF47911F-72E3-47E5-A2DD-D6200E26F390}" srcOrd="0" destOrd="0" presId="urn:microsoft.com/office/officeart/2005/8/layout/cycle4"/>
    <dgm:cxn modelId="{E5986708-ED43-48E5-9473-5A5E784CA6FB}" type="presParOf" srcId="{83F99EAF-9022-4C68-9832-DC165A5E5858}" destId="{868E06BB-E39C-4034-AC7A-1BBA2F080CE2}" srcOrd="1" destOrd="0" presId="urn:microsoft.com/office/officeart/2005/8/layout/cycle4"/>
    <dgm:cxn modelId="{CF1F5411-CEA5-43B8-8668-A958BA99B233}" type="presParOf" srcId="{0DA5FA5E-DD8C-4E35-959B-4E9753FD7172}" destId="{4C62B5F4-8BB1-46EA-8EB0-0E7271BA29AC}" srcOrd="4" destOrd="0" presId="urn:microsoft.com/office/officeart/2005/8/layout/cycle4"/>
    <dgm:cxn modelId="{B63FA3C5-1AB0-4D1D-A2EE-2B6D0008DBA2}" type="presParOf" srcId="{02CEE915-467D-4A15-815F-833672CD7CA7}" destId="{19C99F19-7198-47A9-AD16-CC3A9F8900EB}" srcOrd="1" destOrd="0" presId="urn:microsoft.com/office/officeart/2005/8/layout/cycle4"/>
    <dgm:cxn modelId="{40B631CB-17EB-4606-B7E1-3DE9BD1024CF}" type="presParOf" srcId="{19C99F19-7198-47A9-AD16-CC3A9F8900EB}" destId="{84413504-5C8A-4C4D-91C2-188674BF76B4}" srcOrd="0" destOrd="0" presId="urn:microsoft.com/office/officeart/2005/8/layout/cycle4"/>
    <dgm:cxn modelId="{BE092497-A219-4FB6-B1CA-2DE5247E5898}" type="presParOf" srcId="{19C99F19-7198-47A9-AD16-CC3A9F8900EB}" destId="{4B7B60FC-0E5C-455E-BC30-0902E9156FE6}" srcOrd="1" destOrd="0" presId="urn:microsoft.com/office/officeart/2005/8/layout/cycle4"/>
    <dgm:cxn modelId="{0587E674-5985-4808-A734-F21D4F796145}" type="presParOf" srcId="{19C99F19-7198-47A9-AD16-CC3A9F8900EB}" destId="{8D160949-BE4C-4368-94EB-46B581B50280}" srcOrd="2" destOrd="0" presId="urn:microsoft.com/office/officeart/2005/8/layout/cycle4"/>
    <dgm:cxn modelId="{86684E05-1E45-4BB5-9209-B59D28372DD8}" type="presParOf" srcId="{19C99F19-7198-47A9-AD16-CC3A9F8900EB}" destId="{9016FDCC-78D8-45D3-8A4B-1352DE1D1451}" srcOrd="3" destOrd="0" presId="urn:microsoft.com/office/officeart/2005/8/layout/cycle4"/>
    <dgm:cxn modelId="{EA53C395-52FA-4523-8CF4-20D0BB370681}" type="presParOf" srcId="{19C99F19-7198-47A9-AD16-CC3A9F8900EB}" destId="{0D0F716E-0148-4CC0-8EFC-3F37AB0BEFB5}" srcOrd="4" destOrd="0" presId="urn:microsoft.com/office/officeart/2005/8/layout/cycle4"/>
    <dgm:cxn modelId="{765FD1EE-521F-4D7C-8AE7-861C5E595164}" type="presParOf" srcId="{02CEE915-467D-4A15-815F-833672CD7CA7}" destId="{2C214613-B302-472F-8ED6-F09BC94EE088}" srcOrd="2" destOrd="0" presId="urn:microsoft.com/office/officeart/2005/8/layout/cycle4"/>
    <dgm:cxn modelId="{3AB703D9-961E-4CB3-BFD2-E25AE1F66926}" type="presParOf" srcId="{02CEE915-467D-4A15-815F-833672CD7CA7}" destId="{07FCD8A7-5B44-4D67-8CED-BF610C1B394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2F8239-6336-4847-8B64-36C910990651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0ED79EA5-6CE2-43EF-A13A-D54236B70622}">
      <dgm:prSet phldrT="[Text]" custT="1"/>
      <dgm:spPr/>
      <dgm:t>
        <a:bodyPr/>
        <a:lstStyle/>
        <a:p>
          <a:r>
            <a:rPr lang="en-US" sz="1600" b="1" dirty="0">
              <a:latin typeface="Sitka Display" pitchFamily="2" charset="0"/>
            </a:rPr>
            <a:t>2016</a:t>
          </a:r>
          <a:endParaRPr lang="en-IN" sz="1600" b="1" dirty="0">
            <a:latin typeface="Sitka Display" pitchFamily="2" charset="0"/>
          </a:endParaRPr>
        </a:p>
      </dgm:t>
    </dgm:pt>
    <dgm:pt modelId="{82766B0A-405E-4094-ADDF-BAC1BC25DF50}" type="parTrans" cxnId="{7E6368A2-5360-45AC-9D92-410C071E21A4}">
      <dgm:prSet/>
      <dgm:spPr/>
      <dgm:t>
        <a:bodyPr/>
        <a:lstStyle/>
        <a:p>
          <a:endParaRPr lang="en-IN"/>
        </a:p>
      </dgm:t>
    </dgm:pt>
    <dgm:pt modelId="{8EFEE314-0119-4E79-B647-3579AF5ABA07}" type="sibTrans" cxnId="{7E6368A2-5360-45AC-9D92-410C071E21A4}">
      <dgm:prSet/>
      <dgm:spPr/>
      <dgm:t>
        <a:bodyPr/>
        <a:lstStyle/>
        <a:p>
          <a:endParaRPr lang="en-IN"/>
        </a:p>
      </dgm:t>
    </dgm:pt>
    <dgm:pt modelId="{32F5D401-6B53-4994-B04D-39D5299D25DE}">
      <dgm:prSet phldrT="[Text]" custT="1"/>
      <dgm:spPr/>
      <dgm:t>
        <a:bodyPr/>
        <a:lstStyle/>
        <a:p>
          <a:r>
            <a:rPr lang="en-US" sz="1600" dirty="0">
              <a:latin typeface="Sitka Display" pitchFamily="2" charset="0"/>
            </a:rPr>
            <a:t>WDL </a:t>
          </a:r>
          <a:r>
            <a:rPr lang="en-US" sz="1200" dirty="0">
              <a:latin typeface="Sitka Display" pitchFamily="2" charset="0"/>
            </a:rPr>
            <a:t>Pennsylvania</a:t>
          </a:r>
          <a:endParaRPr lang="en-IN" sz="1600" dirty="0">
            <a:latin typeface="Sitka Display" pitchFamily="2" charset="0"/>
          </a:endParaRPr>
        </a:p>
      </dgm:t>
    </dgm:pt>
    <dgm:pt modelId="{C96A3EFF-F6DB-4AD8-AD8F-73EDF075B4A0}" type="parTrans" cxnId="{230D4165-BC29-47C5-B210-8E087D442046}">
      <dgm:prSet/>
      <dgm:spPr/>
      <dgm:t>
        <a:bodyPr/>
        <a:lstStyle/>
        <a:p>
          <a:endParaRPr lang="en-IN"/>
        </a:p>
      </dgm:t>
    </dgm:pt>
    <dgm:pt modelId="{CF1B7364-5DA3-47D3-8D16-1F3D7F8F1E24}" type="sibTrans" cxnId="{230D4165-BC29-47C5-B210-8E087D442046}">
      <dgm:prSet/>
      <dgm:spPr/>
      <dgm:t>
        <a:bodyPr/>
        <a:lstStyle/>
        <a:p>
          <a:endParaRPr lang="en-IN"/>
        </a:p>
      </dgm:t>
    </dgm:pt>
    <dgm:pt modelId="{81FF98CE-50CF-4EB0-A505-AB9A258712D0}">
      <dgm:prSet phldrT="[Text]" custT="1"/>
      <dgm:spPr/>
      <dgm:t>
        <a:bodyPr/>
        <a:lstStyle/>
        <a:p>
          <a:r>
            <a:rPr lang="en-US" sz="1600" b="1" dirty="0">
              <a:latin typeface="Sitka Display" pitchFamily="2" charset="0"/>
            </a:rPr>
            <a:t>2022</a:t>
          </a:r>
          <a:r>
            <a:rPr lang="en-US" sz="900" b="1" dirty="0">
              <a:latin typeface="Sitka Display" pitchFamily="2" charset="0"/>
            </a:rPr>
            <a:t>(Mar)</a:t>
          </a:r>
          <a:endParaRPr lang="en-IN" sz="900" b="1" dirty="0">
            <a:latin typeface="Sitka Display" pitchFamily="2" charset="0"/>
          </a:endParaRPr>
        </a:p>
      </dgm:t>
    </dgm:pt>
    <dgm:pt modelId="{BC293829-D227-479E-8215-359F4BC38156}" type="parTrans" cxnId="{EAD59401-6601-4418-B32D-C5E604A21F6E}">
      <dgm:prSet/>
      <dgm:spPr/>
      <dgm:t>
        <a:bodyPr/>
        <a:lstStyle/>
        <a:p>
          <a:endParaRPr lang="en-IN"/>
        </a:p>
      </dgm:t>
    </dgm:pt>
    <dgm:pt modelId="{36BDE904-7581-4A3D-85E0-AD7A3AB48628}" type="sibTrans" cxnId="{EAD59401-6601-4418-B32D-C5E604A21F6E}">
      <dgm:prSet/>
      <dgm:spPr/>
      <dgm:t>
        <a:bodyPr/>
        <a:lstStyle/>
        <a:p>
          <a:endParaRPr lang="en-IN"/>
        </a:p>
      </dgm:t>
    </dgm:pt>
    <dgm:pt modelId="{04A3D159-AC51-49BF-808C-0F47E6F3218B}">
      <dgm:prSet phldrT="[Text]" custT="1"/>
      <dgm:spPr/>
      <dgm:t>
        <a:bodyPr/>
        <a:lstStyle/>
        <a:p>
          <a:r>
            <a:rPr lang="en-US" sz="1600" dirty="0">
              <a:latin typeface="Sitka Display" pitchFamily="2" charset="0"/>
            </a:rPr>
            <a:t>WDL     </a:t>
          </a:r>
          <a:r>
            <a:rPr lang="en-US" sz="1200" dirty="0">
              <a:latin typeface="Sitka Display" pitchFamily="2" charset="0"/>
            </a:rPr>
            <a:t>North Carolina</a:t>
          </a:r>
          <a:endParaRPr lang="en-IN" sz="1600" dirty="0">
            <a:latin typeface="Sitka Display" pitchFamily="2" charset="0"/>
          </a:endParaRPr>
        </a:p>
      </dgm:t>
    </dgm:pt>
    <dgm:pt modelId="{D7C57E39-FD45-453B-ACDD-AD9BCF1D27AC}" type="parTrans" cxnId="{8145B545-AE9D-4D2A-8E9F-603281E64F04}">
      <dgm:prSet/>
      <dgm:spPr/>
      <dgm:t>
        <a:bodyPr/>
        <a:lstStyle/>
        <a:p>
          <a:endParaRPr lang="en-IN"/>
        </a:p>
      </dgm:t>
    </dgm:pt>
    <dgm:pt modelId="{E227C02E-A130-446C-B809-E3EBAF2172D8}" type="sibTrans" cxnId="{8145B545-AE9D-4D2A-8E9F-603281E64F04}">
      <dgm:prSet/>
      <dgm:spPr/>
      <dgm:t>
        <a:bodyPr/>
        <a:lstStyle/>
        <a:p>
          <a:endParaRPr lang="en-IN"/>
        </a:p>
      </dgm:t>
    </dgm:pt>
    <dgm:pt modelId="{BCD8B14A-5E94-4099-862D-EB2ACA088EF7}">
      <dgm:prSet phldrT="[Text]" custT="1"/>
      <dgm:spPr/>
      <dgm:t>
        <a:bodyPr/>
        <a:lstStyle/>
        <a:p>
          <a:r>
            <a:rPr lang="en-US" sz="1600" b="1" dirty="0">
              <a:latin typeface="Sitka Display" pitchFamily="2" charset="0"/>
            </a:rPr>
            <a:t>2022</a:t>
          </a:r>
          <a:r>
            <a:rPr lang="en-US" sz="900" b="1" dirty="0">
              <a:latin typeface="Sitka Display" pitchFamily="2" charset="0"/>
            </a:rPr>
            <a:t>(May)</a:t>
          </a:r>
          <a:endParaRPr lang="en-IN" sz="900" b="1" dirty="0">
            <a:latin typeface="Sitka Display" pitchFamily="2" charset="0"/>
          </a:endParaRPr>
        </a:p>
      </dgm:t>
    </dgm:pt>
    <dgm:pt modelId="{951A92EF-AF30-474B-9F52-32B61CCB28C3}" type="parTrans" cxnId="{9B76A3E6-E3CC-462B-9C7E-07A49C6C5F73}">
      <dgm:prSet/>
      <dgm:spPr/>
      <dgm:t>
        <a:bodyPr/>
        <a:lstStyle/>
        <a:p>
          <a:endParaRPr lang="en-IN"/>
        </a:p>
      </dgm:t>
    </dgm:pt>
    <dgm:pt modelId="{7A766BA6-1F9A-4F72-ABD9-8AB50E1688D9}" type="sibTrans" cxnId="{9B76A3E6-E3CC-462B-9C7E-07A49C6C5F73}">
      <dgm:prSet/>
      <dgm:spPr/>
      <dgm:t>
        <a:bodyPr/>
        <a:lstStyle/>
        <a:p>
          <a:endParaRPr lang="en-IN"/>
        </a:p>
      </dgm:t>
    </dgm:pt>
    <dgm:pt modelId="{C748C252-290C-435D-A87B-BA19CADD9186}">
      <dgm:prSet custT="1"/>
      <dgm:spPr/>
      <dgm:t>
        <a:bodyPr/>
        <a:lstStyle/>
        <a:p>
          <a:r>
            <a:rPr lang="en-US" sz="1600" dirty="0">
              <a:latin typeface="Sitka Display" pitchFamily="2" charset="0"/>
            </a:rPr>
            <a:t>WS </a:t>
          </a:r>
          <a:r>
            <a:rPr lang="en-US" sz="1200" dirty="0">
              <a:latin typeface="Sitka Display" pitchFamily="2" charset="0"/>
            </a:rPr>
            <a:t>MOH, UAE</a:t>
          </a:r>
          <a:endParaRPr lang="en-IN" sz="1600" dirty="0">
            <a:latin typeface="Sitka Display" pitchFamily="2" charset="0"/>
          </a:endParaRPr>
        </a:p>
      </dgm:t>
    </dgm:pt>
    <dgm:pt modelId="{6819EC8B-CA4E-4DA2-A8D2-E58EFCFB6686}" type="parTrans" cxnId="{93B4164B-277C-4BA9-AB3B-8143226A1AD5}">
      <dgm:prSet/>
      <dgm:spPr/>
      <dgm:t>
        <a:bodyPr/>
        <a:lstStyle/>
        <a:p>
          <a:endParaRPr lang="en-IN"/>
        </a:p>
      </dgm:t>
    </dgm:pt>
    <dgm:pt modelId="{710E1F92-6A5E-4F27-B28D-D440363E557C}" type="sibTrans" cxnId="{93B4164B-277C-4BA9-AB3B-8143226A1AD5}">
      <dgm:prSet/>
      <dgm:spPr/>
      <dgm:t>
        <a:bodyPr/>
        <a:lstStyle/>
        <a:p>
          <a:endParaRPr lang="en-IN"/>
        </a:p>
      </dgm:t>
    </dgm:pt>
    <dgm:pt modelId="{9B1EA67A-8CB9-4F95-A107-0C37F0034C24}">
      <dgm:prSet custT="1"/>
      <dgm:spPr/>
      <dgm:t>
        <a:bodyPr/>
        <a:lstStyle/>
        <a:p>
          <a:r>
            <a:rPr lang="en-US" sz="1600" b="1" dirty="0">
              <a:latin typeface="Sitka Display" pitchFamily="2" charset="0"/>
            </a:rPr>
            <a:t>2022</a:t>
          </a:r>
          <a:r>
            <a:rPr lang="en-US" sz="900" b="1" dirty="0">
              <a:latin typeface="Sitka Display" pitchFamily="2" charset="0"/>
            </a:rPr>
            <a:t>(Aug)</a:t>
          </a:r>
          <a:endParaRPr lang="en-IN" sz="900" b="1" dirty="0">
            <a:latin typeface="Sitka Display" pitchFamily="2" charset="0"/>
          </a:endParaRPr>
        </a:p>
      </dgm:t>
    </dgm:pt>
    <dgm:pt modelId="{7D035ED0-738F-4B59-9F2A-A227E1D5D965}" type="parTrans" cxnId="{D3C72DEA-9B1F-4DDA-93F0-FDEEDD816F33}">
      <dgm:prSet/>
      <dgm:spPr/>
      <dgm:t>
        <a:bodyPr/>
        <a:lstStyle/>
        <a:p>
          <a:endParaRPr lang="en-IN"/>
        </a:p>
      </dgm:t>
    </dgm:pt>
    <dgm:pt modelId="{222E2752-724F-448E-9E3C-494D4CA89C08}" type="sibTrans" cxnId="{D3C72DEA-9B1F-4DDA-93F0-FDEEDD816F33}">
      <dgm:prSet/>
      <dgm:spPr/>
      <dgm:t>
        <a:bodyPr/>
        <a:lstStyle/>
        <a:p>
          <a:endParaRPr lang="en-IN"/>
        </a:p>
      </dgm:t>
    </dgm:pt>
    <dgm:pt modelId="{26F10B51-2B54-47E4-8870-1F0681E97C3D}">
      <dgm:prSet custT="1"/>
      <dgm:spPr/>
      <dgm:t>
        <a:bodyPr/>
        <a:lstStyle/>
        <a:p>
          <a:r>
            <a:rPr lang="en-US" sz="1600" dirty="0">
              <a:latin typeface="Sitka Display" pitchFamily="2" charset="0"/>
            </a:rPr>
            <a:t>WDL </a:t>
          </a:r>
          <a:r>
            <a:rPr lang="en-US" sz="1200" dirty="0">
              <a:latin typeface="Sitka Display" pitchFamily="2" charset="0"/>
            </a:rPr>
            <a:t>HPRA, Ireland</a:t>
          </a:r>
          <a:endParaRPr lang="en-IN" sz="1600" dirty="0">
            <a:latin typeface="Sitka Display" pitchFamily="2" charset="0"/>
          </a:endParaRPr>
        </a:p>
      </dgm:t>
    </dgm:pt>
    <dgm:pt modelId="{AE5B410E-47F5-412F-BF06-EC5A0753283F}" type="parTrans" cxnId="{B3913259-15CF-471D-84FA-30351E649371}">
      <dgm:prSet/>
      <dgm:spPr/>
      <dgm:t>
        <a:bodyPr/>
        <a:lstStyle/>
        <a:p>
          <a:endParaRPr lang="en-IN"/>
        </a:p>
      </dgm:t>
    </dgm:pt>
    <dgm:pt modelId="{3C83E58A-209F-4158-A43F-019551055934}" type="sibTrans" cxnId="{B3913259-15CF-471D-84FA-30351E649371}">
      <dgm:prSet/>
      <dgm:spPr/>
      <dgm:t>
        <a:bodyPr/>
        <a:lstStyle/>
        <a:p>
          <a:endParaRPr lang="en-IN"/>
        </a:p>
      </dgm:t>
    </dgm:pt>
    <dgm:pt modelId="{AB7C0309-C7B7-4A11-AC6A-F3F57857F9CB}">
      <dgm:prSet phldrT="[Text]" custT="1"/>
      <dgm:spPr/>
      <dgm:t>
        <a:bodyPr/>
        <a:lstStyle/>
        <a:p>
          <a:r>
            <a:rPr lang="en-US" sz="1600" b="1" dirty="0">
              <a:latin typeface="Sitka Display" pitchFamily="2" charset="0"/>
            </a:rPr>
            <a:t>2022</a:t>
          </a:r>
          <a:r>
            <a:rPr lang="en-US" sz="1000" b="1" dirty="0">
              <a:latin typeface="Sitka Display" pitchFamily="2" charset="0"/>
            </a:rPr>
            <a:t>(Apr) </a:t>
          </a:r>
          <a:endParaRPr lang="en-IN" sz="1000" b="1" dirty="0">
            <a:latin typeface="Sitka Display" pitchFamily="2" charset="0"/>
          </a:endParaRPr>
        </a:p>
      </dgm:t>
    </dgm:pt>
    <dgm:pt modelId="{E71FE237-C592-471E-A01E-7C59107645D5}" type="parTrans" cxnId="{5ADBDDEF-AE4B-4C14-AD57-4AA7EC1B86BE}">
      <dgm:prSet/>
      <dgm:spPr/>
      <dgm:t>
        <a:bodyPr/>
        <a:lstStyle/>
        <a:p>
          <a:endParaRPr lang="en-IN"/>
        </a:p>
      </dgm:t>
    </dgm:pt>
    <dgm:pt modelId="{7C347AB0-7748-48F4-B57B-D4C8D26D6FAD}" type="sibTrans" cxnId="{5ADBDDEF-AE4B-4C14-AD57-4AA7EC1B86BE}">
      <dgm:prSet/>
      <dgm:spPr/>
      <dgm:t>
        <a:bodyPr/>
        <a:lstStyle/>
        <a:p>
          <a:endParaRPr lang="en-IN"/>
        </a:p>
      </dgm:t>
    </dgm:pt>
    <dgm:pt modelId="{40FCC262-351D-4364-95A1-A8FF08477490}">
      <dgm:prSet custT="1"/>
      <dgm:spPr/>
      <dgm:t>
        <a:bodyPr/>
        <a:lstStyle/>
        <a:p>
          <a:r>
            <a:rPr lang="en-US" sz="1600" dirty="0">
              <a:latin typeface="Sitka Display" pitchFamily="2" charset="0"/>
            </a:rPr>
            <a:t>3PL     </a:t>
          </a:r>
          <a:r>
            <a:rPr lang="en-US" sz="1200" dirty="0">
              <a:latin typeface="Sitka Display" pitchFamily="2" charset="0"/>
            </a:rPr>
            <a:t>North Carolina</a:t>
          </a:r>
          <a:endParaRPr lang="en-IN" sz="1600" dirty="0">
            <a:latin typeface="Sitka Display" pitchFamily="2" charset="0"/>
          </a:endParaRPr>
        </a:p>
      </dgm:t>
    </dgm:pt>
    <dgm:pt modelId="{39FBED17-8F16-4A4A-AF1B-D6E1CF3794DF}" type="parTrans" cxnId="{63CD485B-47D8-47F0-8C94-CE8C8EF946A4}">
      <dgm:prSet/>
      <dgm:spPr/>
      <dgm:t>
        <a:bodyPr/>
        <a:lstStyle/>
        <a:p>
          <a:endParaRPr lang="en-IN"/>
        </a:p>
      </dgm:t>
    </dgm:pt>
    <dgm:pt modelId="{09263048-5DFC-4753-84F5-66F745924280}" type="sibTrans" cxnId="{63CD485B-47D8-47F0-8C94-CE8C8EF946A4}">
      <dgm:prSet/>
      <dgm:spPr/>
      <dgm:t>
        <a:bodyPr/>
        <a:lstStyle/>
        <a:p>
          <a:endParaRPr lang="en-IN"/>
        </a:p>
      </dgm:t>
    </dgm:pt>
    <dgm:pt modelId="{4FBB9CBF-12D1-4092-8BAF-37193CD4D802}" type="pres">
      <dgm:prSet presAssocID="{202F8239-6336-4847-8B64-36C910990651}" presName="linearFlow" presStyleCnt="0">
        <dgm:presLayoutVars>
          <dgm:dir/>
          <dgm:animLvl val="lvl"/>
          <dgm:resizeHandles val="exact"/>
        </dgm:presLayoutVars>
      </dgm:prSet>
      <dgm:spPr/>
    </dgm:pt>
    <dgm:pt modelId="{7EA82BCF-339B-4ED1-9D8B-F3A8BA975AC1}" type="pres">
      <dgm:prSet presAssocID="{0ED79EA5-6CE2-43EF-A13A-D54236B70622}" presName="composite" presStyleCnt="0"/>
      <dgm:spPr/>
    </dgm:pt>
    <dgm:pt modelId="{4701D69E-8893-4B50-97D4-DC36B4B3D26B}" type="pres">
      <dgm:prSet presAssocID="{0ED79EA5-6CE2-43EF-A13A-D54236B70622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82CC745A-F14B-4E78-81B3-B89612EA1624}" type="pres">
      <dgm:prSet presAssocID="{0ED79EA5-6CE2-43EF-A13A-D54236B70622}" presName="parSh" presStyleLbl="node1" presStyleIdx="0" presStyleCnt="5" custLinFactNeighborX="-7821" custLinFactNeighborY="-930"/>
      <dgm:spPr/>
    </dgm:pt>
    <dgm:pt modelId="{A398E9C4-2B9F-45F9-96A5-687A939A180A}" type="pres">
      <dgm:prSet presAssocID="{0ED79EA5-6CE2-43EF-A13A-D54236B70622}" presName="desTx" presStyleLbl="fgAcc1" presStyleIdx="0" presStyleCnt="5" custScaleX="115017" custLinFactNeighborX="3422" custLinFactNeighborY="4189">
        <dgm:presLayoutVars>
          <dgm:bulletEnabled val="1"/>
        </dgm:presLayoutVars>
      </dgm:prSet>
      <dgm:spPr/>
    </dgm:pt>
    <dgm:pt modelId="{515B203D-2515-49A9-8F06-0FD18AF2D0D1}" type="pres">
      <dgm:prSet presAssocID="{8EFEE314-0119-4E79-B647-3579AF5ABA07}" presName="sibTrans" presStyleLbl="sibTrans2D1" presStyleIdx="0" presStyleCnt="4"/>
      <dgm:spPr/>
    </dgm:pt>
    <dgm:pt modelId="{8E99C628-40E2-43BC-9299-63AE89E5C1FE}" type="pres">
      <dgm:prSet presAssocID="{8EFEE314-0119-4E79-B647-3579AF5ABA07}" presName="connTx" presStyleLbl="sibTrans2D1" presStyleIdx="0" presStyleCnt="4"/>
      <dgm:spPr/>
    </dgm:pt>
    <dgm:pt modelId="{7CF462E0-F0E2-4DF9-B0B8-57E2E09F7AFC}" type="pres">
      <dgm:prSet presAssocID="{81FF98CE-50CF-4EB0-A505-AB9A258712D0}" presName="composite" presStyleCnt="0"/>
      <dgm:spPr/>
    </dgm:pt>
    <dgm:pt modelId="{85BB1387-EEA7-49A2-8842-F4E44A44ABFE}" type="pres">
      <dgm:prSet presAssocID="{81FF98CE-50CF-4EB0-A505-AB9A258712D0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D627FEF3-BEC8-4A28-9176-EA00FE1FFC51}" type="pres">
      <dgm:prSet presAssocID="{81FF98CE-50CF-4EB0-A505-AB9A258712D0}" presName="parSh" presStyleLbl="node1" presStyleIdx="1" presStyleCnt="5" custLinFactNeighborX="2583"/>
      <dgm:spPr/>
    </dgm:pt>
    <dgm:pt modelId="{5BBA37D9-5135-4792-A840-41F5847D6CC9}" type="pres">
      <dgm:prSet presAssocID="{81FF98CE-50CF-4EB0-A505-AB9A258712D0}" presName="desTx" presStyleLbl="fgAcc1" presStyleIdx="1" presStyleCnt="5" custScaleX="113153">
        <dgm:presLayoutVars>
          <dgm:bulletEnabled val="1"/>
        </dgm:presLayoutVars>
      </dgm:prSet>
      <dgm:spPr/>
    </dgm:pt>
    <dgm:pt modelId="{5D3DD84F-936F-4156-A047-07A4CE80572C}" type="pres">
      <dgm:prSet presAssocID="{36BDE904-7581-4A3D-85E0-AD7A3AB48628}" presName="sibTrans" presStyleLbl="sibTrans2D1" presStyleIdx="1" presStyleCnt="4"/>
      <dgm:spPr/>
    </dgm:pt>
    <dgm:pt modelId="{D11E3921-7703-4730-A0D1-9FF603D37020}" type="pres">
      <dgm:prSet presAssocID="{36BDE904-7581-4A3D-85E0-AD7A3AB48628}" presName="connTx" presStyleLbl="sibTrans2D1" presStyleIdx="1" presStyleCnt="4"/>
      <dgm:spPr/>
    </dgm:pt>
    <dgm:pt modelId="{4E28170A-B761-4ECF-B4A4-035527E79BBA}" type="pres">
      <dgm:prSet presAssocID="{AB7C0309-C7B7-4A11-AC6A-F3F57857F9CB}" presName="composite" presStyleCnt="0"/>
      <dgm:spPr/>
    </dgm:pt>
    <dgm:pt modelId="{46FE2504-160B-40F0-8D8D-C4641D6149CD}" type="pres">
      <dgm:prSet presAssocID="{AB7C0309-C7B7-4A11-AC6A-F3F57857F9CB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235F9248-F50D-4024-A39E-D99424BDD470}" type="pres">
      <dgm:prSet presAssocID="{AB7C0309-C7B7-4A11-AC6A-F3F57857F9CB}" presName="parSh" presStyleLbl="node1" presStyleIdx="2" presStyleCnt="5"/>
      <dgm:spPr/>
    </dgm:pt>
    <dgm:pt modelId="{8C495216-5D4C-4427-9C1B-7819F7A0E14E}" type="pres">
      <dgm:prSet presAssocID="{AB7C0309-C7B7-4A11-AC6A-F3F57857F9CB}" presName="desTx" presStyleLbl="fgAcc1" presStyleIdx="2" presStyleCnt="5" custScaleX="101356" custLinFactNeighborX="-1341" custLinFactNeighborY="6286">
        <dgm:presLayoutVars>
          <dgm:bulletEnabled val="1"/>
        </dgm:presLayoutVars>
      </dgm:prSet>
      <dgm:spPr/>
    </dgm:pt>
    <dgm:pt modelId="{60AE8405-AC1D-4918-962C-92551E1A0A67}" type="pres">
      <dgm:prSet presAssocID="{7C347AB0-7748-48F4-B57B-D4C8D26D6FAD}" presName="sibTrans" presStyleLbl="sibTrans2D1" presStyleIdx="2" presStyleCnt="4"/>
      <dgm:spPr/>
    </dgm:pt>
    <dgm:pt modelId="{28B1735E-E2BC-4930-84BE-C052467B471E}" type="pres">
      <dgm:prSet presAssocID="{7C347AB0-7748-48F4-B57B-D4C8D26D6FAD}" presName="connTx" presStyleLbl="sibTrans2D1" presStyleIdx="2" presStyleCnt="4"/>
      <dgm:spPr/>
    </dgm:pt>
    <dgm:pt modelId="{6E2F98AE-E096-4F1E-A4F4-536AF3BDF37B}" type="pres">
      <dgm:prSet presAssocID="{BCD8B14A-5E94-4099-862D-EB2ACA088EF7}" presName="composite" presStyleCnt="0"/>
      <dgm:spPr/>
    </dgm:pt>
    <dgm:pt modelId="{F5335A81-9ADA-4760-B794-5E78C9E14205}" type="pres">
      <dgm:prSet presAssocID="{BCD8B14A-5E94-4099-862D-EB2ACA088EF7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1F1D0318-501C-4A56-8429-E9E371302DBC}" type="pres">
      <dgm:prSet presAssocID="{BCD8B14A-5E94-4099-862D-EB2ACA088EF7}" presName="parSh" presStyleLbl="node1" presStyleIdx="3" presStyleCnt="5"/>
      <dgm:spPr/>
    </dgm:pt>
    <dgm:pt modelId="{DD2365ED-57C7-4858-A896-9BF3F79A498D}" type="pres">
      <dgm:prSet presAssocID="{BCD8B14A-5E94-4099-862D-EB2ACA088EF7}" presName="desTx" presStyleLbl="fgAcc1" presStyleIdx="3" presStyleCnt="5">
        <dgm:presLayoutVars>
          <dgm:bulletEnabled val="1"/>
        </dgm:presLayoutVars>
      </dgm:prSet>
      <dgm:spPr/>
    </dgm:pt>
    <dgm:pt modelId="{DB36FEB2-4AED-4D63-A31E-B8D78A6345A0}" type="pres">
      <dgm:prSet presAssocID="{7A766BA6-1F9A-4F72-ABD9-8AB50E1688D9}" presName="sibTrans" presStyleLbl="sibTrans2D1" presStyleIdx="3" presStyleCnt="4"/>
      <dgm:spPr/>
    </dgm:pt>
    <dgm:pt modelId="{A41990DA-1D23-4580-94E8-86D274F9D17A}" type="pres">
      <dgm:prSet presAssocID="{7A766BA6-1F9A-4F72-ABD9-8AB50E1688D9}" presName="connTx" presStyleLbl="sibTrans2D1" presStyleIdx="3" presStyleCnt="4"/>
      <dgm:spPr/>
    </dgm:pt>
    <dgm:pt modelId="{F048634E-3AFC-4C61-84FB-A435CC5E52D1}" type="pres">
      <dgm:prSet presAssocID="{9B1EA67A-8CB9-4F95-A107-0C37F0034C24}" presName="composite" presStyleCnt="0"/>
      <dgm:spPr/>
    </dgm:pt>
    <dgm:pt modelId="{77F00552-BE34-404C-A37A-80EBA1E0E0DE}" type="pres">
      <dgm:prSet presAssocID="{9B1EA67A-8CB9-4F95-A107-0C37F0034C24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4F7FC28F-78F5-4BC4-9F76-7D7A7022B233}" type="pres">
      <dgm:prSet presAssocID="{9B1EA67A-8CB9-4F95-A107-0C37F0034C24}" presName="parSh" presStyleLbl="node1" presStyleIdx="4" presStyleCnt="5"/>
      <dgm:spPr/>
    </dgm:pt>
    <dgm:pt modelId="{5D3ADA57-49B4-4344-9406-BCE457C154C1}" type="pres">
      <dgm:prSet presAssocID="{9B1EA67A-8CB9-4F95-A107-0C37F0034C24}" presName="desTx" presStyleLbl="fgAcc1" presStyleIdx="4" presStyleCnt="5">
        <dgm:presLayoutVars>
          <dgm:bulletEnabled val="1"/>
        </dgm:presLayoutVars>
      </dgm:prSet>
      <dgm:spPr/>
    </dgm:pt>
  </dgm:ptLst>
  <dgm:cxnLst>
    <dgm:cxn modelId="{EAD59401-6601-4418-B32D-C5E604A21F6E}" srcId="{202F8239-6336-4847-8B64-36C910990651}" destId="{81FF98CE-50CF-4EB0-A505-AB9A258712D0}" srcOrd="1" destOrd="0" parTransId="{BC293829-D227-479E-8215-359F4BC38156}" sibTransId="{36BDE904-7581-4A3D-85E0-AD7A3AB48628}"/>
    <dgm:cxn modelId="{246C1D17-1C2B-4255-B60D-9ACA0035BF05}" type="presOf" srcId="{202F8239-6336-4847-8B64-36C910990651}" destId="{4FBB9CBF-12D1-4092-8BAF-37193CD4D802}" srcOrd="0" destOrd="0" presId="urn:microsoft.com/office/officeart/2005/8/layout/process3"/>
    <dgm:cxn modelId="{1619901B-913E-4B88-8D7A-94F8824788E3}" type="presOf" srcId="{04A3D159-AC51-49BF-808C-0F47E6F3218B}" destId="{5BBA37D9-5135-4792-A840-41F5847D6CC9}" srcOrd="0" destOrd="0" presId="urn:microsoft.com/office/officeart/2005/8/layout/process3"/>
    <dgm:cxn modelId="{3887931B-286D-4226-90E3-17E508F7CA55}" type="presOf" srcId="{0ED79EA5-6CE2-43EF-A13A-D54236B70622}" destId="{4701D69E-8893-4B50-97D4-DC36B4B3D26B}" srcOrd="0" destOrd="0" presId="urn:microsoft.com/office/officeart/2005/8/layout/process3"/>
    <dgm:cxn modelId="{0FE7222F-D735-408E-B2B7-D36ABDA6F6CD}" type="presOf" srcId="{BCD8B14A-5E94-4099-862D-EB2ACA088EF7}" destId="{F5335A81-9ADA-4760-B794-5E78C9E14205}" srcOrd="0" destOrd="0" presId="urn:microsoft.com/office/officeart/2005/8/layout/process3"/>
    <dgm:cxn modelId="{B0930A37-CEF7-4460-845C-9B1E3ED9620B}" type="presOf" srcId="{9B1EA67A-8CB9-4F95-A107-0C37F0034C24}" destId="{77F00552-BE34-404C-A37A-80EBA1E0E0DE}" srcOrd="0" destOrd="0" presId="urn:microsoft.com/office/officeart/2005/8/layout/process3"/>
    <dgm:cxn modelId="{8145B545-AE9D-4D2A-8E9F-603281E64F04}" srcId="{81FF98CE-50CF-4EB0-A505-AB9A258712D0}" destId="{04A3D159-AC51-49BF-808C-0F47E6F3218B}" srcOrd="0" destOrd="0" parTransId="{D7C57E39-FD45-453B-ACDD-AD9BCF1D27AC}" sibTransId="{E227C02E-A130-446C-B809-E3EBAF2172D8}"/>
    <dgm:cxn modelId="{93B4164B-277C-4BA9-AB3B-8143226A1AD5}" srcId="{BCD8B14A-5E94-4099-862D-EB2ACA088EF7}" destId="{C748C252-290C-435D-A87B-BA19CADD9186}" srcOrd="0" destOrd="0" parTransId="{6819EC8B-CA4E-4DA2-A8D2-E58EFCFB6686}" sibTransId="{710E1F92-6A5E-4F27-B28D-D440363E557C}"/>
    <dgm:cxn modelId="{46CDD057-DDEE-465D-872A-406DBA586996}" type="presOf" srcId="{7C347AB0-7748-48F4-B57B-D4C8D26D6FAD}" destId="{60AE8405-AC1D-4918-962C-92551E1A0A67}" srcOrd="0" destOrd="0" presId="urn:microsoft.com/office/officeart/2005/8/layout/process3"/>
    <dgm:cxn modelId="{B3913259-15CF-471D-84FA-30351E649371}" srcId="{9B1EA67A-8CB9-4F95-A107-0C37F0034C24}" destId="{26F10B51-2B54-47E4-8870-1F0681E97C3D}" srcOrd="0" destOrd="0" parTransId="{AE5B410E-47F5-412F-BF06-EC5A0753283F}" sibTransId="{3C83E58A-209F-4158-A43F-019551055934}"/>
    <dgm:cxn modelId="{63CD485B-47D8-47F0-8C94-CE8C8EF946A4}" srcId="{AB7C0309-C7B7-4A11-AC6A-F3F57857F9CB}" destId="{40FCC262-351D-4364-95A1-A8FF08477490}" srcOrd="0" destOrd="0" parTransId="{39FBED17-8F16-4A4A-AF1B-D6E1CF3794DF}" sibTransId="{09263048-5DFC-4753-84F5-66F745924280}"/>
    <dgm:cxn modelId="{ABEA7E62-205B-4B16-8E35-E7407F319AAC}" type="presOf" srcId="{7C347AB0-7748-48F4-B57B-D4C8D26D6FAD}" destId="{28B1735E-E2BC-4930-84BE-C052467B471E}" srcOrd="1" destOrd="0" presId="urn:microsoft.com/office/officeart/2005/8/layout/process3"/>
    <dgm:cxn modelId="{230D4165-BC29-47C5-B210-8E087D442046}" srcId="{0ED79EA5-6CE2-43EF-A13A-D54236B70622}" destId="{32F5D401-6B53-4994-B04D-39D5299D25DE}" srcOrd="0" destOrd="0" parTransId="{C96A3EFF-F6DB-4AD8-AD8F-73EDF075B4A0}" sibTransId="{CF1B7364-5DA3-47D3-8D16-1F3D7F8F1E24}"/>
    <dgm:cxn modelId="{AF4CF970-69C7-485D-A0FD-C5CE5546A1ED}" type="presOf" srcId="{8EFEE314-0119-4E79-B647-3579AF5ABA07}" destId="{8E99C628-40E2-43BC-9299-63AE89E5C1FE}" srcOrd="1" destOrd="0" presId="urn:microsoft.com/office/officeart/2005/8/layout/process3"/>
    <dgm:cxn modelId="{20319D72-76E6-4CA9-B3C3-20C8476E86F2}" type="presOf" srcId="{8EFEE314-0119-4E79-B647-3579AF5ABA07}" destId="{515B203D-2515-49A9-8F06-0FD18AF2D0D1}" srcOrd="0" destOrd="0" presId="urn:microsoft.com/office/officeart/2005/8/layout/process3"/>
    <dgm:cxn modelId="{D519DC76-441F-4A70-A2BE-BDABEDC2CCDA}" type="presOf" srcId="{AB7C0309-C7B7-4A11-AC6A-F3F57857F9CB}" destId="{235F9248-F50D-4024-A39E-D99424BDD470}" srcOrd="1" destOrd="0" presId="urn:microsoft.com/office/officeart/2005/8/layout/process3"/>
    <dgm:cxn modelId="{F79E667C-79B5-4B15-BBBC-901455280F5C}" type="presOf" srcId="{81FF98CE-50CF-4EB0-A505-AB9A258712D0}" destId="{85BB1387-EEA7-49A2-8842-F4E44A44ABFE}" srcOrd="0" destOrd="0" presId="urn:microsoft.com/office/officeart/2005/8/layout/process3"/>
    <dgm:cxn modelId="{70AE7690-4334-4D45-AD50-CB674D91535C}" type="presOf" srcId="{7A766BA6-1F9A-4F72-ABD9-8AB50E1688D9}" destId="{A41990DA-1D23-4580-94E8-86D274F9D17A}" srcOrd="1" destOrd="0" presId="urn:microsoft.com/office/officeart/2005/8/layout/process3"/>
    <dgm:cxn modelId="{1D1C4392-9CC6-4E74-965F-795C48003D1C}" type="presOf" srcId="{0ED79EA5-6CE2-43EF-A13A-D54236B70622}" destId="{82CC745A-F14B-4E78-81B3-B89612EA1624}" srcOrd="1" destOrd="0" presId="urn:microsoft.com/office/officeart/2005/8/layout/process3"/>
    <dgm:cxn modelId="{2188F792-8502-4A56-807D-2F94606AEC2C}" type="presOf" srcId="{32F5D401-6B53-4994-B04D-39D5299D25DE}" destId="{A398E9C4-2B9F-45F9-96A5-687A939A180A}" srcOrd="0" destOrd="0" presId="urn:microsoft.com/office/officeart/2005/8/layout/process3"/>
    <dgm:cxn modelId="{955F6D9C-4C01-40B4-8F9F-ED13F4BBB20B}" type="presOf" srcId="{81FF98CE-50CF-4EB0-A505-AB9A258712D0}" destId="{D627FEF3-BEC8-4A28-9176-EA00FE1FFC51}" srcOrd="1" destOrd="0" presId="urn:microsoft.com/office/officeart/2005/8/layout/process3"/>
    <dgm:cxn modelId="{7E6368A2-5360-45AC-9D92-410C071E21A4}" srcId="{202F8239-6336-4847-8B64-36C910990651}" destId="{0ED79EA5-6CE2-43EF-A13A-D54236B70622}" srcOrd="0" destOrd="0" parTransId="{82766B0A-405E-4094-ADDF-BAC1BC25DF50}" sibTransId="{8EFEE314-0119-4E79-B647-3579AF5ABA07}"/>
    <dgm:cxn modelId="{F3C4FBB5-6FB6-497E-8353-A73D3BF819BD}" type="presOf" srcId="{36BDE904-7581-4A3D-85E0-AD7A3AB48628}" destId="{D11E3921-7703-4730-A0D1-9FF603D37020}" srcOrd="1" destOrd="0" presId="urn:microsoft.com/office/officeart/2005/8/layout/process3"/>
    <dgm:cxn modelId="{754DC2BE-FD88-4DFA-AA86-D9913CC5FF12}" type="presOf" srcId="{C748C252-290C-435D-A87B-BA19CADD9186}" destId="{DD2365ED-57C7-4858-A896-9BF3F79A498D}" srcOrd="0" destOrd="0" presId="urn:microsoft.com/office/officeart/2005/8/layout/process3"/>
    <dgm:cxn modelId="{C8F4A5C3-96A4-44A8-B277-4BA33AA1E533}" type="presOf" srcId="{AB7C0309-C7B7-4A11-AC6A-F3F57857F9CB}" destId="{46FE2504-160B-40F0-8D8D-C4641D6149CD}" srcOrd="0" destOrd="0" presId="urn:microsoft.com/office/officeart/2005/8/layout/process3"/>
    <dgm:cxn modelId="{9B76A3E6-E3CC-462B-9C7E-07A49C6C5F73}" srcId="{202F8239-6336-4847-8B64-36C910990651}" destId="{BCD8B14A-5E94-4099-862D-EB2ACA088EF7}" srcOrd="3" destOrd="0" parTransId="{951A92EF-AF30-474B-9F52-32B61CCB28C3}" sibTransId="{7A766BA6-1F9A-4F72-ABD9-8AB50E1688D9}"/>
    <dgm:cxn modelId="{4A8AABE9-C088-4C2C-BF14-13F0A5170C90}" type="presOf" srcId="{7A766BA6-1F9A-4F72-ABD9-8AB50E1688D9}" destId="{DB36FEB2-4AED-4D63-A31E-B8D78A6345A0}" srcOrd="0" destOrd="0" presId="urn:microsoft.com/office/officeart/2005/8/layout/process3"/>
    <dgm:cxn modelId="{D3C72DEA-9B1F-4DDA-93F0-FDEEDD816F33}" srcId="{202F8239-6336-4847-8B64-36C910990651}" destId="{9B1EA67A-8CB9-4F95-A107-0C37F0034C24}" srcOrd="4" destOrd="0" parTransId="{7D035ED0-738F-4B59-9F2A-A227E1D5D965}" sibTransId="{222E2752-724F-448E-9E3C-494D4CA89C08}"/>
    <dgm:cxn modelId="{C028DBEA-BBBB-42D8-ABEC-947246678AE6}" type="presOf" srcId="{BCD8B14A-5E94-4099-862D-EB2ACA088EF7}" destId="{1F1D0318-501C-4A56-8429-E9E371302DBC}" srcOrd="1" destOrd="0" presId="urn:microsoft.com/office/officeart/2005/8/layout/process3"/>
    <dgm:cxn modelId="{4D31C9EC-6EBD-4BBB-B812-AEDC847CF3CF}" type="presOf" srcId="{40FCC262-351D-4364-95A1-A8FF08477490}" destId="{8C495216-5D4C-4427-9C1B-7819F7A0E14E}" srcOrd="0" destOrd="0" presId="urn:microsoft.com/office/officeart/2005/8/layout/process3"/>
    <dgm:cxn modelId="{6B66D5EE-E161-4A50-91B1-F37C76DDBFAE}" type="presOf" srcId="{26F10B51-2B54-47E4-8870-1F0681E97C3D}" destId="{5D3ADA57-49B4-4344-9406-BCE457C154C1}" srcOrd="0" destOrd="0" presId="urn:microsoft.com/office/officeart/2005/8/layout/process3"/>
    <dgm:cxn modelId="{5ADBDDEF-AE4B-4C14-AD57-4AA7EC1B86BE}" srcId="{202F8239-6336-4847-8B64-36C910990651}" destId="{AB7C0309-C7B7-4A11-AC6A-F3F57857F9CB}" srcOrd="2" destOrd="0" parTransId="{E71FE237-C592-471E-A01E-7C59107645D5}" sibTransId="{7C347AB0-7748-48F4-B57B-D4C8D26D6FAD}"/>
    <dgm:cxn modelId="{DE7A50F5-8547-48C4-87B9-DE82FA04CC45}" type="presOf" srcId="{9B1EA67A-8CB9-4F95-A107-0C37F0034C24}" destId="{4F7FC28F-78F5-4BC4-9F76-7D7A7022B233}" srcOrd="1" destOrd="0" presId="urn:microsoft.com/office/officeart/2005/8/layout/process3"/>
    <dgm:cxn modelId="{067D2CFB-EF8E-49CF-BE7F-4CA345680308}" type="presOf" srcId="{36BDE904-7581-4A3D-85E0-AD7A3AB48628}" destId="{5D3DD84F-936F-4156-A047-07A4CE80572C}" srcOrd="0" destOrd="0" presId="urn:microsoft.com/office/officeart/2005/8/layout/process3"/>
    <dgm:cxn modelId="{4FA80D33-8203-4B05-8CC5-1E806F74C8A9}" type="presParOf" srcId="{4FBB9CBF-12D1-4092-8BAF-37193CD4D802}" destId="{7EA82BCF-339B-4ED1-9D8B-F3A8BA975AC1}" srcOrd="0" destOrd="0" presId="urn:microsoft.com/office/officeart/2005/8/layout/process3"/>
    <dgm:cxn modelId="{BCA98A9F-9BF7-4CE7-9157-6E3C9581F1E0}" type="presParOf" srcId="{7EA82BCF-339B-4ED1-9D8B-F3A8BA975AC1}" destId="{4701D69E-8893-4B50-97D4-DC36B4B3D26B}" srcOrd="0" destOrd="0" presId="urn:microsoft.com/office/officeart/2005/8/layout/process3"/>
    <dgm:cxn modelId="{1EA424DF-90AA-4E94-8903-D4DFE5EAEFB2}" type="presParOf" srcId="{7EA82BCF-339B-4ED1-9D8B-F3A8BA975AC1}" destId="{82CC745A-F14B-4E78-81B3-B89612EA1624}" srcOrd="1" destOrd="0" presId="urn:microsoft.com/office/officeart/2005/8/layout/process3"/>
    <dgm:cxn modelId="{FD224EB2-82EF-49C4-A415-05A45051DAEE}" type="presParOf" srcId="{7EA82BCF-339B-4ED1-9D8B-F3A8BA975AC1}" destId="{A398E9C4-2B9F-45F9-96A5-687A939A180A}" srcOrd="2" destOrd="0" presId="urn:microsoft.com/office/officeart/2005/8/layout/process3"/>
    <dgm:cxn modelId="{9A43FA3A-4458-4C16-9D6B-A712D53B6E47}" type="presParOf" srcId="{4FBB9CBF-12D1-4092-8BAF-37193CD4D802}" destId="{515B203D-2515-49A9-8F06-0FD18AF2D0D1}" srcOrd="1" destOrd="0" presId="urn:microsoft.com/office/officeart/2005/8/layout/process3"/>
    <dgm:cxn modelId="{CA16D93E-2944-415E-AA06-EA4CC487FD66}" type="presParOf" srcId="{515B203D-2515-49A9-8F06-0FD18AF2D0D1}" destId="{8E99C628-40E2-43BC-9299-63AE89E5C1FE}" srcOrd="0" destOrd="0" presId="urn:microsoft.com/office/officeart/2005/8/layout/process3"/>
    <dgm:cxn modelId="{99E17562-93EC-46C7-87A0-08CC3121EF4F}" type="presParOf" srcId="{4FBB9CBF-12D1-4092-8BAF-37193CD4D802}" destId="{7CF462E0-F0E2-4DF9-B0B8-57E2E09F7AFC}" srcOrd="2" destOrd="0" presId="urn:microsoft.com/office/officeart/2005/8/layout/process3"/>
    <dgm:cxn modelId="{CC6E4ED6-5B0F-4F75-90AD-4DFC74709468}" type="presParOf" srcId="{7CF462E0-F0E2-4DF9-B0B8-57E2E09F7AFC}" destId="{85BB1387-EEA7-49A2-8842-F4E44A44ABFE}" srcOrd="0" destOrd="0" presId="urn:microsoft.com/office/officeart/2005/8/layout/process3"/>
    <dgm:cxn modelId="{7D67A380-ED1F-4B7F-AE4B-28F901EC524A}" type="presParOf" srcId="{7CF462E0-F0E2-4DF9-B0B8-57E2E09F7AFC}" destId="{D627FEF3-BEC8-4A28-9176-EA00FE1FFC51}" srcOrd="1" destOrd="0" presId="urn:microsoft.com/office/officeart/2005/8/layout/process3"/>
    <dgm:cxn modelId="{7625179A-F6A0-4CEC-BD23-DB57905DBB40}" type="presParOf" srcId="{7CF462E0-F0E2-4DF9-B0B8-57E2E09F7AFC}" destId="{5BBA37D9-5135-4792-A840-41F5847D6CC9}" srcOrd="2" destOrd="0" presId="urn:microsoft.com/office/officeart/2005/8/layout/process3"/>
    <dgm:cxn modelId="{1CF8D69D-83C4-4C0F-9A37-38E10F4CCA4D}" type="presParOf" srcId="{4FBB9CBF-12D1-4092-8BAF-37193CD4D802}" destId="{5D3DD84F-936F-4156-A047-07A4CE80572C}" srcOrd="3" destOrd="0" presId="urn:microsoft.com/office/officeart/2005/8/layout/process3"/>
    <dgm:cxn modelId="{1EF6D87F-78D5-4A70-8F44-1B86661B05B3}" type="presParOf" srcId="{5D3DD84F-936F-4156-A047-07A4CE80572C}" destId="{D11E3921-7703-4730-A0D1-9FF603D37020}" srcOrd="0" destOrd="0" presId="urn:microsoft.com/office/officeart/2005/8/layout/process3"/>
    <dgm:cxn modelId="{51AB1909-AAC3-4B4E-949E-D15CCB14102E}" type="presParOf" srcId="{4FBB9CBF-12D1-4092-8BAF-37193CD4D802}" destId="{4E28170A-B761-4ECF-B4A4-035527E79BBA}" srcOrd="4" destOrd="0" presId="urn:microsoft.com/office/officeart/2005/8/layout/process3"/>
    <dgm:cxn modelId="{B1999823-2AF0-4E7D-AA2F-A0CC25C45C31}" type="presParOf" srcId="{4E28170A-B761-4ECF-B4A4-035527E79BBA}" destId="{46FE2504-160B-40F0-8D8D-C4641D6149CD}" srcOrd="0" destOrd="0" presId="urn:microsoft.com/office/officeart/2005/8/layout/process3"/>
    <dgm:cxn modelId="{7257FE55-C2D2-40D7-BB77-55B30CC95694}" type="presParOf" srcId="{4E28170A-B761-4ECF-B4A4-035527E79BBA}" destId="{235F9248-F50D-4024-A39E-D99424BDD470}" srcOrd="1" destOrd="0" presId="urn:microsoft.com/office/officeart/2005/8/layout/process3"/>
    <dgm:cxn modelId="{25E864BD-FB5E-41E8-A2F4-3FAE78112F7B}" type="presParOf" srcId="{4E28170A-B761-4ECF-B4A4-035527E79BBA}" destId="{8C495216-5D4C-4427-9C1B-7819F7A0E14E}" srcOrd="2" destOrd="0" presId="urn:microsoft.com/office/officeart/2005/8/layout/process3"/>
    <dgm:cxn modelId="{7C9AC924-D02C-41E6-A919-56F486294AE5}" type="presParOf" srcId="{4FBB9CBF-12D1-4092-8BAF-37193CD4D802}" destId="{60AE8405-AC1D-4918-962C-92551E1A0A67}" srcOrd="5" destOrd="0" presId="urn:microsoft.com/office/officeart/2005/8/layout/process3"/>
    <dgm:cxn modelId="{1AF7DDB0-F2A0-4CCB-BBFE-A36EF9E58CE2}" type="presParOf" srcId="{60AE8405-AC1D-4918-962C-92551E1A0A67}" destId="{28B1735E-E2BC-4930-84BE-C052467B471E}" srcOrd="0" destOrd="0" presId="urn:microsoft.com/office/officeart/2005/8/layout/process3"/>
    <dgm:cxn modelId="{2B75BD93-F542-4238-9E3A-487DA31CA4DC}" type="presParOf" srcId="{4FBB9CBF-12D1-4092-8BAF-37193CD4D802}" destId="{6E2F98AE-E096-4F1E-A4F4-536AF3BDF37B}" srcOrd="6" destOrd="0" presId="urn:microsoft.com/office/officeart/2005/8/layout/process3"/>
    <dgm:cxn modelId="{D15084DD-2032-45CE-8858-491ACD932158}" type="presParOf" srcId="{6E2F98AE-E096-4F1E-A4F4-536AF3BDF37B}" destId="{F5335A81-9ADA-4760-B794-5E78C9E14205}" srcOrd="0" destOrd="0" presId="urn:microsoft.com/office/officeart/2005/8/layout/process3"/>
    <dgm:cxn modelId="{0C099399-3B9C-43BA-A0EC-B45A97158C2E}" type="presParOf" srcId="{6E2F98AE-E096-4F1E-A4F4-536AF3BDF37B}" destId="{1F1D0318-501C-4A56-8429-E9E371302DBC}" srcOrd="1" destOrd="0" presId="urn:microsoft.com/office/officeart/2005/8/layout/process3"/>
    <dgm:cxn modelId="{5232F7AA-DBC6-4177-9FFC-B9C50A12FCAF}" type="presParOf" srcId="{6E2F98AE-E096-4F1E-A4F4-536AF3BDF37B}" destId="{DD2365ED-57C7-4858-A896-9BF3F79A498D}" srcOrd="2" destOrd="0" presId="urn:microsoft.com/office/officeart/2005/8/layout/process3"/>
    <dgm:cxn modelId="{11B49F4C-5CDD-414D-B062-98E5E7CB9670}" type="presParOf" srcId="{4FBB9CBF-12D1-4092-8BAF-37193CD4D802}" destId="{DB36FEB2-4AED-4D63-A31E-B8D78A6345A0}" srcOrd="7" destOrd="0" presId="urn:microsoft.com/office/officeart/2005/8/layout/process3"/>
    <dgm:cxn modelId="{8A21C445-B108-458D-A9D6-41DCD3C5282A}" type="presParOf" srcId="{DB36FEB2-4AED-4D63-A31E-B8D78A6345A0}" destId="{A41990DA-1D23-4580-94E8-86D274F9D17A}" srcOrd="0" destOrd="0" presId="urn:microsoft.com/office/officeart/2005/8/layout/process3"/>
    <dgm:cxn modelId="{39AC95A4-DFF4-4A9C-A2F6-E1ED9F88B6FB}" type="presParOf" srcId="{4FBB9CBF-12D1-4092-8BAF-37193CD4D802}" destId="{F048634E-3AFC-4C61-84FB-A435CC5E52D1}" srcOrd="8" destOrd="0" presId="urn:microsoft.com/office/officeart/2005/8/layout/process3"/>
    <dgm:cxn modelId="{DCB788D9-8408-4382-9F30-856393B43B77}" type="presParOf" srcId="{F048634E-3AFC-4C61-84FB-A435CC5E52D1}" destId="{77F00552-BE34-404C-A37A-80EBA1E0E0DE}" srcOrd="0" destOrd="0" presId="urn:microsoft.com/office/officeart/2005/8/layout/process3"/>
    <dgm:cxn modelId="{325A1355-B4EC-4C07-AEB4-2889B82E5294}" type="presParOf" srcId="{F048634E-3AFC-4C61-84FB-A435CC5E52D1}" destId="{4F7FC28F-78F5-4BC4-9F76-7D7A7022B233}" srcOrd="1" destOrd="0" presId="urn:microsoft.com/office/officeart/2005/8/layout/process3"/>
    <dgm:cxn modelId="{03FCA14D-EA5A-42F7-B25A-042576AEF0BB}" type="presParOf" srcId="{F048634E-3AFC-4C61-84FB-A435CC5E52D1}" destId="{5D3ADA57-49B4-4344-9406-BCE457C154C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0EB74C-87E4-469F-A30D-D49A6FC79EB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CA79E25-60F2-4F97-A1E0-FA1F5D6A6A5A}">
      <dgm:prSet phldrT="[Text]" custT="1"/>
      <dgm:spPr/>
      <dgm:t>
        <a:bodyPr/>
        <a:lstStyle/>
        <a:p>
          <a:pPr algn="ctr"/>
          <a:r>
            <a:rPr lang="en-US" sz="2800" dirty="0">
              <a:latin typeface="Sitka Display" pitchFamily="2" charset="0"/>
            </a:rPr>
            <a:t>30</a:t>
          </a:r>
        </a:p>
        <a:p>
          <a:pPr algn="ctr"/>
          <a:r>
            <a:rPr lang="en-US" sz="1800" dirty="0">
              <a:latin typeface="Sitka Display" pitchFamily="2" charset="0"/>
            </a:rPr>
            <a:t>Direct Access with Manufacturers</a:t>
          </a:r>
        </a:p>
      </dgm:t>
    </dgm:pt>
    <dgm:pt modelId="{59364F2A-9C29-4573-A19D-58F69925A5EE}" type="parTrans" cxnId="{4D027962-ADEB-4FC2-A624-1D70830BC5A5}">
      <dgm:prSet/>
      <dgm:spPr/>
      <dgm:t>
        <a:bodyPr/>
        <a:lstStyle/>
        <a:p>
          <a:endParaRPr lang="en-IN"/>
        </a:p>
      </dgm:t>
    </dgm:pt>
    <dgm:pt modelId="{8962A61B-F25E-4EBE-8BEE-1B334213BA68}" type="sibTrans" cxnId="{4D027962-ADEB-4FC2-A624-1D70830BC5A5}">
      <dgm:prSet/>
      <dgm:spPr/>
      <dgm:t>
        <a:bodyPr/>
        <a:lstStyle/>
        <a:p>
          <a:endParaRPr lang="en-IN"/>
        </a:p>
      </dgm:t>
    </dgm:pt>
    <dgm:pt modelId="{6082846F-4B50-4D94-9061-581BBDC217C7}">
      <dgm:prSet phldrT="[Text]" custT="1"/>
      <dgm:spPr/>
      <dgm:t>
        <a:bodyPr/>
        <a:lstStyle/>
        <a:p>
          <a:pPr algn="ctr"/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itka Display" pitchFamily="2" charset="0"/>
              <a:ea typeface="+mn-ea"/>
              <a:cs typeface="+mn-cs"/>
            </a:rPr>
            <a:t>2 &amp; 3                  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itka Display" pitchFamily="2" charset="0"/>
              <a:ea typeface="+mn-ea"/>
              <a:cs typeface="+mn-cs"/>
            </a:rPr>
            <a:t>US &amp; Europe </a:t>
          </a:r>
          <a:r>
            <a:rPr lang="en-US" sz="1800" kern="1200" dirty="0">
              <a:latin typeface="Sitka Display" pitchFamily="2" charset="0"/>
            </a:rPr>
            <a:t>RLD’s in Indian Market</a:t>
          </a:r>
        </a:p>
        <a:p>
          <a:pPr algn="ctr"/>
          <a:endParaRPr lang="en-US" sz="1800" kern="1200" dirty="0">
            <a:latin typeface="Sitka Display" pitchFamily="2" charset="0"/>
          </a:endParaRPr>
        </a:p>
      </dgm:t>
    </dgm:pt>
    <dgm:pt modelId="{51C93166-CAB4-4451-85E7-024F3318B87A}" type="parTrans" cxnId="{CFF21E1A-C29D-45E9-B6A8-566B197A6CDD}">
      <dgm:prSet/>
      <dgm:spPr/>
      <dgm:t>
        <a:bodyPr/>
        <a:lstStyle/>
        <a:p>
          <a:endParaRPr lang="en-IN"/>
        </a:p>
      </dgm:t>
    </dgm:pt>
    <dgm:pt modelId="{C3891CD3-126C-45FB-A050-5F0B7464AC11}" type="sibTrans" cxnId="{CFF21E1A-C29D-45E9-B6A8-566B197A6CDD}">
      <dgm:prSet/>
      <dgm:spPr/>
      <dgm:t>
        <a:bodyPr/>
        <a:lstStyle/>
        <a:p>
          <a:endParaRPr lang="en-IN"/>
        </a:p>
      </dgm:t>
    </dgm:pt>
    <dgm:pt modelId="{BB5DE4D4-B685-47BC-95B8-2CDAC374001E}">
      <dgm:prSet phldrT="[Text]" custT="1"/>
      <dgm:spPr/>
      <dgm:t>
        <a:bodyPr/>
        <a:lstStyle/>
        <a:p>
          <a:pPr algn="ctr"/>
          <a:endParaRPr lang="en-US" sz="1800" dirty="0">
            <a:latin typeface="Sitka Display" pitchFamily="2" charset="0"/>
          </a:endParaRPr>
        </a:p>
      </dgm:t>
    </dgm:pt>
    <dgm:pt modelId="{2EC5B131-4740-43F7-9F15-468375F22E5B}" type="parTrans" cxnId="{7210F10B-4F18-4BCB-965D-E962962AD8D2}">
      <dgm:prSet/>
      <dgm:spPr/>
      <dgm:t>
        <a:bodyPr/>
        <a:lstStyle/>
        <a:p>
          <a:endParaRPr lang="en-IN"/>
        </a:p>
      </dgm:t>
    </dgm:pt>
    <dgm:pt modelId="{CF4A03CA-A7BC-4448-AD55-490A414D9C64}" type="sibTrans" cxnId="{7210F10B-4F18-4BCB-965D-E962962AD8D2}">
      <dgm:prSet/>
      <dgm:spPr/>
      <dgm:t>
        <a:bodyPr/>
        <a:lstStyle/>
        <a:p>
          <a:endParaRPr lang="en-IN"/>
        </a:p>
      </dgm:t>
    </dgm:pt>
    <dgm:pt modelId="{7D125CDA-B584-428C-BFA7-B1E245A849BB}">
      <dgm:prSet phldrT="[Text]" custT="1"/>
      <dgm:spPr/>
      <dgm:t>
        <a:bodyPr/>
        <a:lstStyle/>
        <a:p>
          <a:pPr algn="ctr"/>
          <a:endParaRPr lang="en-US" sz="1800" dirty="0">
            <a:latin typeface="Sitka Display" pitchFamily="2" charset="0"/>
          </a:endParaRPr>
        </a:p>
      </dgm:t>
    </dgm:pt>
    <dgm:pt modelId="{C4A3FF26-48AA-4A44-82FB-10456FC8F410}" type="parTrans" cxnId="{0F913569-F83C-4CF2-96C8-B33E4F837676}">
      <dgm:prSet/>
      <dgm:spPr/>
      <dgm:t>
        <a:bodyPr/>
        <a:lstStyle/>
        <a:p>
          <a:endParaRPr lang="en-IN"/>
        </a:p>
      </dgm:t>
    </dgm:pt>
    <dgm:pt modelId="{CB8280E7-A40B-4D11-968F-C32554AA8296}" type="sibTrans" cxnId="{0F913569-F83C-4CF2-96C8-B33E4F837676}">
      <dgm:prSet/>
      <dgm:spPr/>
      <dgm:t>
        <a:bodyPr/>
        <a:lstStyle/>
        <a:p>
          <a:endParaRPr lang="en-IN"/>
        </a:p>
      </dgm:t>
    </dgm:pt>
    <dgm:pt modelId="{40A2FE17-883D-46CB-B775-9FDE299FADBD}">
      <dgm:prSet phldrT="[Text]" custT="1"/>
      <dgm:spPr/>
      <dgm:t>
        <a:bodyPr/>
        <a:lstStyle/>
        <a:p>
          <a:pPr algn="ctr"/>
          <a:r>
            <a:rPr lang="en-US" sz="1800" b="1" dirty="0">
              <a:latin typeface="Sitka Display" pitchFamily="2" charset="0"/>
            </a:rPr>
            <a:t>50</a:t>
          </a:r>
        </a:p>
        <a:p>
          <a:pPr algn="ctr"/>
          <a:r>
            <a:rPr lang="en-US" sz="1800" b="1" dirty="0">
              <a:latin typeface="Sitka Display" pitchFamily="2" charset="0"/>
            </a:rPr>
            <a:t> </a:t>
          </a:r>
          <a:br>
            <a:rPr lang="en-US" sz="1800" b="1" dirty="0">
              <a:latin typeface="Sitka Display" pitchFamily="2" charset="0"/>
            </a:rPr>
          </a:br>
          <a:r>
            <a:rPr lang="en-US" sz="1800" dirty="0">
              <a:latin typeface="Sitka Display" pitchFamily="2" charset="0"/>
            </a:rPr>
            <a:t>Pharma Companies received ANDA/MA based on RLD supplied</a:t>
          </a:r>
        </a:p>
      </dgm:t>
    </dgm:pt>
    <dgm:pt modelId="{758E0A1C-5943-4198-846E-0A5CC6FBE90C}" type="parTrans" cxnId="{49E99DB7-D46C-4B42-9D23-1927566F6574}">
      <dgm:prSet/>
      <dgm:spPr/>
      <dgm:t>
        <a:bodyPr/>
        <a:lstStyle/>
        <a:p>
          <a:endParaRPr lang="en-IN"/>
        </a:p>
      </dgm:t>
    </dgm:pt>
    <dgm:pt modelId="{D1443254-A59A-4759-91A5-EE2F8FDFD290}" type="sibTrans" cxnId="{49E99DB7-D46C-4B42-9D23-1927566F6574}">
      <dgm:prSet/>
      <dgm:spPr/>
      <dgm:t>
        <a:bodyPr/>
        <a:lstStyle/>
        <a:p>
          <a:endParaRPr lang="en-IN"/>
        </a:p>
      </dgm:t>
    </dgm:pt>
    <dgm:pt modelId="{7DE06320-08E8-4F72-AD93-0BF41C857431}">
      <dgm:prSet phldrT="[Text]" custT="1"/>
      <dgm:spPr/>
      <dgm:t>
        <a:bodyPr/>
        <a:lstStyle/>
        <a:p>
          <a:pPr algn="ctr"/>
          <a:r>
            <a:rPr lang="en-US" sz="1800" b="1" dirty="0">
              <a:latin typeface="Sitka Display" pitchFamily="2" charset="0"/>
            </a:rPr>
            <a:t>5</a:t>
          </a:r>
          <a:br>
            <a:rPr lang="en-US" sz="1800" b="1" dirty="0">
              <a:latin typeface="Sitka Display" pitchFamily="2" charset="0"/>
            </a:rPr>
          </a:br>
          <a:r>
            <a:rPr lang="en-US" sz="1800" b="1" dirty="0">
              <a:latin typeface="Sitka Display" pitchFamily="2" charset="0"/>
            </a:rPr>
            <a:t> </a:t>
          </a:r>
          <a:r>
            <a:rPr lang="en-US" sz="1800" dirty="0">
              <a:latin typeface="Sitka Display" pitchFamily="2" charset="0"/>
            </a:rPr>
            <a:t>Serving Client base across Continents</a:t>
          </a:r>
        </a:p>
      </dgm:t>
    </dgm:pt>
    <dgm:pt modelId="{E1F5D786-85AC-4195-A676-4A0F9C72F580}" type="parTrans" cxnId="{739E6BFA-185F-45A6-B76A-8E3AB5420002}">
      <dgm:prSet/>
      <dgm:spPr/>
      <dgm:t>
        <a:bodyPr/>
        <a:lstStyle/>
        <a:p>
          <a:endParaRPr lang="en-IN"/>
        </a:p>
      </dgm:t>
    </dgm:pt>
    <dgm:pt modelId="{50861556-AF8E-4432-B067-3F96531D8B0F}" type="sibTrans" cxnId="{739E6BFA-185F-45A6-B76A-8E3AB5420002}">
      <dgm:prSet/>
      <dgm:spPr/>
      <dgm:t>
        <a:bodyPr/>
        <a:lstStyle/>
        <a:p>
          <a:endParaRPr lang="en-IN"/>
        </a:p>
      </dgm:t>
    </dgm:pt>
    <dgm:pt modelId="{1E4080CC-914F-4F99-8BA2-C068F903F4E3}">
      <dgm:prSet phldrT="[Text]" custT="1"/>
      <dgm:spPr/>
      <dgm:t>
        <a:bodyPr/>
        <a:lstStyle/>
        <a:p>
          <a:pPr algn="ctr"/>
          <a:r>
            <a:rPr lang="en-US" sz="2800" b="1" dirty="0">
              <a:latin typeface="Sitka Display" pitchFamily="2" charset="0"/>
            </a:rPr>
            <a:t>5 </a:t>
          </a:r>
          <a:br>
            <a:rPr lang="en-US" sz="1800" dirty="0">
              <a:latin typeface="Sitka Display" pitchFamily="2" charset="0"/>
            </a:rPr>
          </a:br>
          <a:r>
            <a:rPr lang="en-US" sz="1800" dirty="0">
              <a:latin typeface="Sitka Display" pitchFamily="2" charset="0"/>
            </a:rPr>
            <a:t>NLM Brand Registered </a:t>
          </a:r>
        </a:p>
      </dgm:t>
    </dgm:pt>
    <dgm:pt modelId="{8FA81CE7-E342-4769-8BF9-47B89FB69D2C}" type="parTrans" cxnId="{28A6DA94-733F-4C79-9EEF-660C50F51E8A}">
      <dgm:prSet/>
      <dgm:spPr/>
      <dgm:t>
        <a:bodyPr/>
        <a:lstStyle/>
        <a:p>
          <a:endParaRPr lang="en-IN"/>
        </a:p>
      </dgm:t>
    </dgm:pt>
    <dgm:pt modelId="{DF808EBD-FD51-4CE0-B01B-F82C54D37068}" type="sibTrans" cxnId="{28A6DA94-733F-4C79-9EEF-660C50F51E8A}">
      <dgm:prSet/>
      <dgm:spPr/>
      <dgm:t>
        <a:bodyPr/>
        <a:lstStyle/>
        <a:p>
          <a:endParaRPr lang="en-IN"/>
        </a:p>
      </dgm:t>
    </dgm:pt>
    <dgm:pt modelId="{006E2939-F15D-49D7-ADEA-6E8391266FD6}" type="pres">
      <dgm:prSet presAssocID="{8A0EB74C-87E4-469F-A30D-D49A6FC79EBE}" presName="arrowDiagram" presStyleCnt="0">
        <dgm:presLayoutVars>
          <dgm:chMax val="5"/>
          <dgm:dir/>
          <dgm:resizeHandles val="exact"/>
        </dgm:presLayoutVars>
      </dgm:prSet>
      <dgm:spPr/>
    </dgm:pt>
    <dgm:pt modelId="{840DE3A6-0E31-4013-BBA5-D2A43CC1D8D5}" type="pres">
      <dgm:prSet presAssocID="{8A0EB74C-87E4-469F-A30D-D49A6FC79EBE}" presName="arrow" presStyleLbl="bgShp" presStyleIdx="0" presStyleCnt="1" custLinFactNeighborX="101"/>
      <dgm:spPr/>
    </dgm:pt>
    <dgm:pt modelId="{BFB1E161-EBC3-4ED1-9579-7BA1FBDCD3FB}" type="pres">
      <dgm:prSet presAssocID="{8A0EB74C-87E4-469F-A30D-D49A6FC79EBE}" presName="arrowDiagram5" presStyleCnt="0"/>
      <dgm:spPr/>
    </dgm:pt>
    <dgm:pt modelId="{85FE23AB-6209-4493-8552-0966B19F4850}" type="pres">
      <dgm:prSet presAssocID="{40A2FE17-883D-46CB-B775-9FDE299FADBD}" presName="bullet5a" presStyleLbl="node1" presStyleIdx="0" presStyleCnt="5"/>
      <dgm:spPr/>
    </dgm:pt>
    <dgm:pt modelId="{906F5B7E-CB36-4890-9C66-C3F4970CFEFF}" type="pres">
      <dgm:prSet presAssocID="{40A2FE17-883D-46CB-B775-9FDE299FADBD}" presName="textBox5a" presStyleLbl="revTx" presStyleIdx="0" presStyleCnt="5" custScaleX="162188" custScaleY="98699" custLinFactNeighborX="-24388" custLinFactNeighborY="-15908">
        <dgm:presLayoutVars>
          <dgm:bulletEnabled val="1"/>
        </dgm:presLayoutVars>
      </dgm:prSet>
      <dgm:spPr/>
    </dgm:pt>
    <dgm:pt modelId="{13167A25-99EB-4250-B3DE-69E384EFD057}" type="pres">
      <dgm:prSet presAssocID="{ACA79E25-60F2-4F97-A1E0-FA1F5D6A6A5A}" presName="bullet5b" presStyleLbl="node1" presStyleIdx="1" presStyleCnt="5"/>
      <dgm:spPr/>
    </dgm:pt>
    <dgm:pt modelId="{38845C06-1F33-48D7-A1BC-DB346AA0DF3F}" type="pres">
      <dgm:prSet presAssocID="{ACA79E25-60F2-4F97-A1E0-FA1F5D6A6A5A}" presName="textBox5b" presStyleLbl="revTx" presStyleIdx="1" presStyleCnt="5" custScaleX="122565" custScaleY="62245" custLinFactNeighborX="-30220" custLinFactNeighborY="-29325">
        <dgm:presLayoutVars>
          <dgm:bulletEnabled val="1"/>
        </dgm:presLayoutVars>
      </dgm:prSet>
      <dgm:spPr/>
    </dgm:pt>
    <dgm:pt modelId="{2BB8A909-504C-477E-A5C6-9449A7137B46}" type="pres">
      <dgm:prSet presAssocID="{1E4080CC-914F-4F99-8BA2-C068F903F4E3}" presName="bullet5c" presStyleLbl="node1" presStyleIdx="2" presStyleCnt="5"/>
      <dgm:spPr/>
    </dgm:pt>
    <dgm:pt modelId="{D2A7C207-7BB6-4CBE-915C-D1B955BA653D}" type="pres">
      <dgm:prSet presAssocID="{1E4080CC-914F-4F99-8BA2-C068F903F4E3}" presName="textBox5c" presStyleLbl="revTx" presStyleIdx="2" presStyleCnt="5" custScaleY="47258" custLinFactNeighborX="-35564" custLinFactNeighborY="-33308">
        <dgm:presLayoutVars>
          <dgm:bulletEnabled val="1"/>
        </dgm:presLayoutVars>
      </dgm:prSet>
      <dgm:spPr/>
    </dgm:pt>
    <dgm:pt modelId="{1D932A51-3826-401E-B647-43745566321F}" type="pres">
      <dgm:prSet presAssocID="{7DE06320-08E8-4F72-AD93-0BF41C857431}" presName="bullet5d" presStyleLbl="node1" presStyleIdx="3" presStyleCnt="5"/>
      <dgm:spPr/>
    </dgm:pt>
    <dgm:pt modelId="{22DFC234-9FD2-4B6A-B0E7-B45C61752886}" type="pres">
      <dgm:prSet presAssocID="{7DE06320-08E8-4F72-AD93-0BF41C857431}" presName="textBox5d" presStyleLbl="revTx" presStyleIdx="3" presStyleCnt="5" custScaleY="47063" custLinFactNeighborX="-29218" custLinFactNeighborY="-31608">
        <dgm:presLayoutVars>
          <dgm:bulletEnabled val="1"/>
        </dgm:presLayoutVars>
      </dgm:prSet>
      <dgm:spPr/>
    </dgm:pt>
    <dgm:pt modelId="{B9CFBF77-69DE-4D13-B17C-47CA5B4633DC}" type="pres">
      <dgm:prSet presAssocID="{6082846F-4B50-4D94-9061-581BBDC217C7}" presName="bullet5e" presStyleLbl="node1" presStyleIdx="4" presStyleCnt="5"/>
      <dgm:spPr/>
    </dgm:pt>
    <dgm:pt modelId="{475E3D62-4BD3-4186-BBE7-F02DBC7C9AD4}" type="pres">
      <dgm:prSet presAssocID="{6082846F-4B50-4D94-9061-581BBDC217C7}" presName="textBox5e" presStyleLbl="revTx" presStyleIdx="4" presStyleCnt="5" custScaleY="32524" custLinFactNeighborX="-16780" custLinFactNeighborY="-37481">
        <dgm:presLayoutVars>
          <dgm:bulletEnabled val="1"/>
        </dgm:presLayoutVars>
      </dgm:prSet>
      <dgm:spPr/>
    </dgm:pt>
  </dgm:ptLst>
  <dgm:cxnLst>
    <dgm:cxn modelId="{7C581C0A-47D9-46E4-9D05-BF134A7DEB67}" type="presOf" srcId="{8A0EB74C-87E4-469F-A30D-D49A6FC79EBE}" destId="{006E2939-F15D-49D7-ADEA-6E8391266FD6}" srcOrd="0" destOrd="0" presId="urn:microsoft.com/office/officeart/2005/8/layout/arrow2"/>
    <dgm:cxn modelId="{7210F10B-4F18-4BCB-965D-E962962AD8D2}" srcId="{8A0EB74C-87E4-469F-A30D-D49A6FC79EBE}" destId="{BB5DE4D4-B685-47BC-95B8-2CDAC374001E}" srcOrd="5" destOrd="0" parTransId="{2EC5B131-4740-43F7-9F15-468375F22E5B}" sibTransId="{CF4A03CA-A7BC-4448-AD55-490A414D9C64}"/>
    <dgm:cxn modelId="{DF4A3819-80CD-4698-9D3C-0A1256FAAF2B}" type="presOf" srcId="{ACA79E25-60F2-4F97-A1E0-FA1F5D6A6A5A}" destId="{38845C06-1F33-48D7-A1BC-DB346AA0DF3F}" srcOrd="0" destOrd="0" presId="urn:microsoft.com/office/officeart/2005/8/layout/arrow2"/>
    <dgm:cxn modelId="{CFF21E1A-C29D-45E9-B6A8-566B197A6CDD}" srcId="{8A0EB74C-87E4-469F-A30D-D49A6FC79EBE}" destId="{6082846F-4B50-4D94-9061-581BBDC217C7}" srcOrd="4" destOrd="0" parTransId="{51C93166-CAB4-4451-85E7-024F3318B87A}" sibTransId="{C3891CD3-126C-45FB-A050-5F0B7464AC11}"/>
    <dgm:cxn modelId="{A3D1AE1E-C0DA-4F05-AB63-E73D46E753A8}" type="presOf" srcId="{6082846F-4B50-4D94-9061-581BBDC217C7}" destId="{475E3D62-4BD3-4186-BBE7-F02DBC7C9AD4}" srcOrd="0" destOrd="0" presId="urn:microsoft.com/office/officeart/2005/8/layout/arrow2"/>
    <dgm:cxn modelId="{A765904B-13DB-4EAF-99C8-D030047C1FAD}" type="presOf" srcId="{40A2FE17-883D-46CB-B775-9FDE299FADBD}" destId="{906F5B7E-CB36-4890-9C66-C3F4970CFEFF}" srcOrd="0" destOrd="0" presId="urn:microsoft.com/office/officeart/2005/8/layout/arrow2"/>
    <dgm:cxn modelId="{5BA5ED57-AF09-4415-A296-DB24BD54385A}" type="presOf" srcId="{7DE06320-08E8-4F72-AD93-0BF41C857431}" destId="{22DFC234-9FD2-4B6A-B0E7-B45C61752886}" srcOrd="0" destOrd="0" presId="urn:microsoft.com/office/officeart/2005/8/layout/arrow2"/>
    <dgm:cxn modelId="{4D027962-ADEB-4FC2-A624-1D70830BC5A5}" srcId="{8A0EB74C-87E4-469F-A30D-D49A6FC79EBE}" destId="{ACA79E25-60F2-4F97-A1E0-FA1F5D6A6A5A}" srcOrd="1" destOrd="0" parTransId="{59364F2A-9C29-4573-A19D-58F69925A5EE}" sibTransId="{8962A61B-F25E-4EBE-8BEE-1B334213BA68}"/>
    <dgm:cxn modelId="{0F913569-F83C-4CF2-96C8-B33E4F837676}" srcId="{8A0EB74C-87E4-469F-A30D-D49A6FC79EBE}" destId="{7D125CDA-B584-428C-BFA7-B1E245A849BB}" srcOrd="6" destOrd="0" parTransId="{C4A3FF26-48AA-4A44-82FB-10456FC8F410}" sibTransId="{CB8280E7-A40B-4D11-968F-C32554AA8296}"/>
    <dgm:cxn modelId="{28A6DA94-733F-4C79-9EEF-660C50F51E8A}" srcId="{8A0EB74C-87E4-469F-A30D-D49A6FC79EBE}" destId="{1E4080CC-914F-4F99-8BA2-C068F903F4E3}" srcOrd="2" destOrd="0" parTransId="{8FA81CE7-E342-4769-8BF9-47B89FB69D2C}" sibTransId="{DF808EBD-FD51-4CE0-B01B-F82C54D37068}"/>
    <dgm:cxn modelId="{49E99DB7-D46C-4B42-9D23-1927566F6574}" srcId="{8A0EB74C-87E4-469F-A30D-D49A6FC79EBE}" destId="{40A2FE17-883D-46CB-B775-9FDE299FADBD}" srcOrd="0" destOrd="0" parTransId="{758E0A1C-5943-4198-846E-0A5CC6FBE90C}" sibTransId="{D1443254-A59A-4759-91A5-EE2F8FDFD290}"/>
    <dgm:cxn modelId="{387453E5-BFF6-49DA-933A-F8B8EB722835}" type="presOf" srcId="{1E4080CC-914F-4F99-8BA2-C068F903F4E3}" destId="{D2A7C207-7BB6-4CBE-915C-D1B955BA653D}" srcOrd="0" destOrd="0" presId="urn:microsoft.com/office/officeart/2005/8/layout/arrow2"/>
    <dgm:cxn modelId="{739E6BFA-185F-45A6-B76A-8E3AB5420002}" srcId="{8A0EB74C-87E4-469F-A30D-D49A6FC79EBE}" destId="{7DE06320-08E8-4F72-AD93-0BF41C857431}" srcOrd="3" destOrd="0" parTransId="{E1F5D786-85AC-4195-A676-4A0F9C72F580}" sibTransId="{50861556-AF8E-4432-B067-3F96531D8B0F}"/>
    <dgm:cxn modelId="{CE56113D-2275-46D2-A706-E72B920C566C}" type="presParOf" srcId="{006E2939-F15D-49D7-ADEA-6E8391266FD6}" destId="{840DE3A6-0E31-4013-BBA5-D2A43CC1D8D5}" srcOrd="0" destOrd="0" presId="urn:microsoft.com/office/officeart/2005/8/layout/arrow2"/>
    <dgm:cxn modelId="{4A26F704-C99A-4EE4-9422-C62DBC31DF58}" type="presParOf" srcId="{006E2939-F15D-49D7-ADEA-6E8391266FD6}" destId="{BFB1E161-EBC3-4ED1-9579-7BA1FBDCD3FB}" srcOrd="1" destOrd="0" presId="urn:microsoft.com/office/officeart/2005/8/layout/arrow2"/>
    <dgm:cxn modelId="{CCA12267-9063-4D7A-811E-06F0E17A69D3}" type="presParOf" srcId="{BFB1E161-EBC3-4ED1-9579-7BA1FBDCD3FB}" destId="{85FE23AB-6209-4493-8552-0966B19F4850}" srcOrd="0" destOrd="0" presId="urn:microsoft.com/office/officeart/2005/8/layout/arrow2"/>
    <dgm:cxn modelId="{CA0239D6-0431-49A9-9EE4-B90DF81A0A75}" type="presParOf" srcId="{BFB1E161-EBC3-4ED1-9579-7BA1FBDCD3FB}" destId="{906F5B7E-CB36-4890-9C66-C3F4970CFEFF}" srcOrd="1" destOrd="0" presId="urn:microsoft.com/office/officeart/2005/8/layout/arrow2"/>
    <dgm:cxn modelId="{056E373D-2769-45F6-9E7E-4390296B1A68}" type="presParOf" srcId="{BFB1E161-EBC3-4ED1-9579-7BA1FBDCD3FB}" destId="{13167A25-99EB-4250-B3DE-69E384EFD057}" srcOrd="2" destOrd="0" presId="urn:microsoft.com/office/officeart/2005/8/layout/arrow2"/>
    <dgm:cxn modelId="{F4D80F78-90A9-4A9D-819B-088F6AC3F7E9}" type="presParOf" srcId="{BFB1E161-EBC3-4ED1-9579-7BA1FBDCD3FB}" destId="{38845C06-1F33-48D7-A1BC-DB346AA0DF3F}" srcOrd="3" destOrd="0" presId="urn:microsoft.com/office/officeart/2005/8/layout/arrow2"/>
    <dgm:cxn modelId="{62795254-2C64-4712-AA7D-F190ED83ABD2}" type="presParOf" srcId="{BFB1E161-EBC3-4ED1-9579-7BA1FBDCD3FB}" destId="{2BB8A909-504C-477E-A5C6-9449A7137B46}" srcOrd="4" destOrd="0" presId="urn:microsoft.com/office/officeart/2005/8/layout/arrow2"/>
    <dgm:cxn modelId="{85D7C0C9-FD61-4EFC-9E82-0AB23FA5CB90}" type="presParOf" srcId="{BFB1E161-EBC3-4ED1-9579-7BA1FBDCD3FB}" destId="{D2A7C207-7BB6-4CBE-915C-D1B955BA653D}" srcOrd="5" destOrd="0" presId="urn:microsoft.com/office/officeart/2005/8/layout/arrow2"/>
    <dgm:cxn modelId="{F2538D82-823E-4AB2-8774-F383E63B1195}" type="presParOf" srcId="{BFB1E161-EBC3-4ED1-9579-7BA1FBDCD3FB}" destId="{1D932A51-3826-401E-B647-43745566321F}" srcOrd="6" destOrd="0" presId="urn:microsoft.com/office/officeart/2005/8/layout/arrow2"/>
    <dgm:cxn modelId="{80386844-1115-48E6-B776-22FDBBD37E3D}" type="presParOf" srcId="{BFB1E161-EBC3-4ED1-9579-7BA1FBDCD3FB}" destId="{22DFC234-9FD2-4B6A-B0E7-B45C61752886}" srcOrd="7" destOrd="0" presId="urn:microsoft.com/office/officeart/2005/8/layout/arrow2"/>
    <dgm:cxn modelId="{887E442A-6602-4F3B-8EE1-EAA9CAF84FFA}" type="presParOf" srcId="{BFB1E161-EBC3-4ED1-9579-7BA1FBDCD3FB}" destId="{B9CFBF77-69DE-4D13-B17C-47CA5B4633DC}" srcOrd="8" destOrd="0" presId="urn:microsoft.com/office/officeart/2005/8/layout/arrow2"/>
    <dgm:cxn modelId="{052F84DF-080A-4189-8D44-492337238731}" type="presParOf" srcId="{BFB1E161-EBC3-4ED1-9579-7BA1FBDCD3FB}" destId="{475E3D62-4BD3-4186-BBE7-F02DBC7C9AD4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CA9F62-3B38-4537-A9EF-D844C5B2A97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7927F2-AA3F-4802-8E31-D7480C793B02}">
      <dgm:prSet phldrT="[Text]"/>
      <dgm:spPr/>
      <dgm:t>
        <a:bodyPr/>
        <a:lstStyle/>
        <a:p>
          <a:r>
            <a:rPr lang="en-US" dirty="0"/>
            <a:t>North America </a:t>
          </a:r>
        </a:p>
      </dgm:t>
    </dgm:pt>
    <dgm:pt modelId="{8F8877A7-F49E-447B-82BD-1D6132D91906}" type="parTrans" cxnId="{6DB1AA37-11EC-492B-8479-CEE87B3A61F0}">
      <dgm:prSet/>
      <dgm:spPr/>
      <dgm:t>
        <a:bodyPr/>
        <a:lstStyle/>
        <a:p>
          <a:endParaRPr lang="en-US"/>
        </a:p>
      </dgm:t>
    </dgm:pt>
    <dgm:pt modelId="{8E5FF232-6281-47F2-800D-AB242EEB9601}" type="sibTrans" cxnId="{6DB1AA37-11EC-492B-8479-CEE87B3A61F0}">
      <dgm:prSet/>
      <dgm:spPr/>
      <dgm:t>
        <a:bodyPr/>
        <a:lstStyle/>
        <a:p>
          <a:endParaRPr lang="en-US"/>
        </a:p>
      </dgm:t>
    </dgm:pt>
    <dgm:pt modelId="{1414DE30-A919-4713-BD60-4534CADE896C}">
      <dgm:prSet phldrT="[Text]"/>
      <dgm:spPr/>
      <dgm:t>
        <a:bodyPr/>
        <a:lstStyle/>
        <a:p>
          <a:r>
            <a:rPr lang="en-US" dirty="0"/>
            <a:t>Canada </a:t>
          </a:r>
        </a:p>
      </dgm:t>
    </dgm:pt>
    <dgm:pt modelId="{9A806EE3-5140-4D6A-AE8F-51CA094C6D2F}" type="parTrans" cxnId="{23C4BC8E-0993-496B-BBF3-ABF86795724C}">
      <dgm:prSet/>
      <dgm:spPr/>
      <dgm:t>
        <a:bodyPr/>
        <a:lstStyle/>
        <a:p>
          <a:endParaRPr lang="en-US"/>
        </a:p>
      </dgm:t>
    </dgm:pt>
    <dgm:pt modelId="{3A81AA16-7DA8-4FAA-B42E-3158312B0323}" type="sibTrans" cxnId="{23C4BC8E-0993-496B-BBF3-ABF86795724C}">
      <dgm:prSet/>
      <dgm:spPr/>
      <dgm:t>
        <a:bodyPr/>
        <a:lstStyle/>
        <a:p>
          <a:endParaRPr lang="en-US"/>
        </a:p>
      </dgm:t>
    </dgm:pt>
    <dgm:pt modelId="{56832871-E64A-46FA-AAE6-44BB29C3A959}">
      <dgm:prSet phldrT="[Text]"/>
      <dgm:spPr/>
      <dgm:t>
        <a:bodyPr/>
        <a:lstStyle/>
        <a:p>
          <a:r>
            <a:rPr lang="en-US" dirty="0"/>
            <a:t>USA </a:t>
          </a:r>
        </a:p>
      </dgm:t>
    </dgm:pt>
    <dgm:pt modelId="{B889BACA-F8E1-4884-BE71-D971DF40DE29}" type="parTrans" cxnId="{4AC3DAF9-E6DE-4C07-A755-BFEE126CF840}">
      <dgm:prSet/>
      <dgm:spPr/>
      <dgm:t>
        <a:bodyPr/>
        <a:lstStyle/>
        <a:p>
          <a:endParaRPr lang="en-US"/>
        </a:p>
      </dgm:t>
    </dgm:pt>
    <dgm:pt modelId="{1AD86A0E-7571-41F1-9DEA-24CB383BF929}" type="sibTrans" cxnId="{4AC3DAF9-E6DE-4C07-A755-BFEE126CF840}">
      <dgm:prSet/>
      <dgm:spPr/>
      <dgm:t>
        <a:bodyPr/>
        <a:lstStyle/>
        <a:p>
          <a:endParaRPr lang="en-US"/>
        </a:p>
      </dgm:t>
    </dgm:pt>
    <dgm:pt modelId="{2C90F7D3-648F-4B04-8AFC-C358AD8AD2FA}">
      <dgm:prSet phldrT="[Text]"/>
      <dgm:spPr/>
      <dgm:t>
        <a:bodyPr/>
        <a:lstStyle/>
        <a:p>
          <a:r>
            <a:rPr lang="en-US" dirty="0"/>
            <a:t>Europe 	</a:t>
          </a:r>
        </a:p>
      </dgm:t>
    </dgm:pt>
    <dgm:pt modelId="{FBED17BF-17E6-48F0-ADD6-990CE18D2BE0}" type="parTrans" cxnId="{54FD7DBB-E0C3-403E-B6F0-1727EAECF94D}">
      <dgm:prSet/>
      <dgm:spPr/>
      <dgm:t>
        <a:bodyPr/>
        <a:lstStyle/>
        <a:p>
          <a:endParaRPr lang="en-US"/>
        </a:p>
      </dgm:t>
    </dgm:pt>
    <dgm:pt modelId="{E12956AB-AC8A-441A-832A-7093EA6B4A94}" type="sibTrans" cxnId="{54FD7DBB-E0C3-403E-B6F0-1727EAECF94D}">
      <dgm:prSet/>
      <dgm:spPr/>
      <dgm:t>
        <a:bodyPr/>
        <a:lstStyle/>
        <a:p>
          <a:endParaRPr lang="en-US"/>
        </a:p>
      </dgm:t>
    </dgm:pt>
    <dgm:pt modelId="{9829665A-54CB-4B75-9704-81908DD9B120}">
      <dgm:prSet phldrT="[Text]"/>
      <dgm:spPr/>
      <dgm:t>
        <a:bodyPr/>
        <a:lstStyle/>
        <a:p>
          <a:r>
            <a:rPr lang="en-IN" b="0" i="0" dirty="0">
              <a:solidFill>
                <a:schemeClr val="tx1"/>
              </a:solidFill>
              <a:latin typeface="Sitka Display" pitchFamily="2" charset="0"/>
            </a:rPr>
            <a:t>Czechoslovakia</a:t>
          </a:r>
          <a:endParaRPr lang="en-US" dirty="0">
            <a:solidFill>
              <a:schemeClr val="tx1"/>
            </a:solidFill>
          </a:endParaRPr>
        </a:p>
      </dgm:t>
    </dgm:pt>
    <dgm:pt modelId="{96C80A31-A038-401A-8541-9919F777E358}" type="parTrans" cxnId="{5E989687-4715-4F25-8E4F-8DECBCDABD37}">
      <dgm:prSet/>
      <dgm:spPr/>
      <dgm:t>
        <a:bodyPr/>
        <a:lstStyle/>
        <a:p>
          <a:endParaRPr lang="en-US"/>
        </a:p>
      </dgm:t>
    </dgm:pt>
    <dgm:pt modelId="{4F7DA945-E48B-475B-82D5-322E3F3DFB62}" type="sibTrans" cxnId="{5E989687-4715-4F25-8E4F-8DECBCDABD37}">
      <dgm:prSet/>
      <dgm:spPr/>
      <dgm:t>
        <a:bodyPr/>
        <a:lstStyle/>
        <a:p>
          <a:endParaRPr lang="en-US"/>
        </a:p>
      </dgm:t>
    </dgm:pt>
    <dgm:pt modelId="{4E7ED40D-8B59-4B1F-8E6A-0DFE34C4B3F1}">
      <dgm:prSet phldrT="[Text]"/>
      <dgm:spPr/>
      <dgm:t>
        <a:bodyPr/>
        <a:lstStyle/>
        <a:p>
          <a:r>
            <a:rPr lang="en-US" dirty="0"/>
            <a:t>Netherlands </a:t>
          </a:r>
        </a:p>
      </dgm:t>
    </dgm:pt>
    <dgm:pt modelId="{FE7DCF3A-7020-46F4-A98A-C5258F7230F4}" type="parTrans" cxnId="{282982CF-BF3B-4D79-8193-B244BB46D3FA}">
      <dgm:prSet/>
      <dgm:spPr/>
      <dgm:t>
        <a:bodyPr/>
        <a:lstStyle/>
        <a:p>
          <a:endParaRPr lang="en-US"/>
        </a:p>
      </dgm:t>
    </dgm:pt>
    <dgm:pt modelId="{E17DD657-EEB8-4CDB-9C52-6EE87284CD9C}" type="sibTrans" cxnId="{282982CF-BF3B-4D79-8193-B244BB46D3FA}">
      <dgm:prSet/>
      <dgm:spPr/>
      <dgm:t>
        <a:bodyPr/>
        <a:lstStyle/>
        <a:p>
          <a:endParaRPr lang="en-US"/>
        </a:p>
      </dgm:t>
    </dgm:pt>
    <dgm:pt modelId="{0DE699A0-0500-4D1C-AC27-D13296E9DF85}">
      <dgm:prSet phldrT="[Text]"/>
      <dgm:spPr/>
      <dgm:t>
        <a:bodyPr/>
        <a:lstStyle/>
        <a:p>
          <a:r>
            <a:rPr lang="en-US" dirty="0"/>
            <a:t>Germany  </a:t>
          </a:r>
        </a:p>
      </dgm:t>
    </dgm:pt>
    <dgm:pt modelId="{B1410E57-06E7-4B15-8C0A-30B946246861}" type="parTrans" cxnId="{5E4A658E-9F26-4BF4-BAA6-4A99789A7232}">
      <dgm:prSet/>
      <dgm:spPr/>
      <dgm:t>
        <a:bodyPr/>
        <a:lstStyle/>
        <a:p>
          <a:endParaRPr lang="en-US"/>
        </a:p>
      </dgm:t>
    </dgm:pt>
    <dgm:pt modelId="{DF1BDD78-D3E7-49BB-9390-73F1874F7115}" type="sibTrans" cxnId="{5E4A658E-9F26-4BF4-BAA6-4A99789A7232}">
      <dgm:prSet/>
      <dgm:spPr/>
      <dgm:t>
        <a:bodyPr/>
        <a:lstStyle/>
        <a:p>
          <a:endParaRPr lang="en-US"/>
        </a:p>
      </dgm:t>
    </dgm:pt>
    <dgm:pt modelId="{A202F98E-2637-4E1B-8DCB-D3CC5A9DE743}">
      <dgm:prSet phldrT="[Text]"/>
      <dgm:spPr/>
      <dgm:t>
        <a:bodyPr/>
        <a:lstStyle/>
        <a:p>
          <a:r>
            <a:rPr lang="en-US" dirty="0"/>
            <a:t>Turkey  </a:t>
          </a:r>
        </a:p>
      </dgm:t>
    </dgm:pt>
    <dgm:pt modelId="{272FFC2E-AE69-4D2E-8E03-E53AC9611BAF}" type="parTrans" cxnId="{E4C9D1F4-214A-45F2-B0D4-AA7EB418D373}">
      <dgm:prSet/>
      <dgm:spPr/>
      <dgm:t>
        <a:bodyPr/>
        <a:lstStyle/>
        <a:p>
          <a:endParaRPr lang="en-US"/>
        </a:p>
      </dgm:t>
    </dgm:pt>
    <dgm:pt modelId="{F9719B15-B402-4455-8D84-76A68455810A}" type="sibTrans" cxnId="{E4C9D1F4-214A-45F2-B0D4-AA7EB418D373}">
      <dgm:prSet/>
      <dgm:spPr/>
      <dgm:t>
        <a:bodyPr/>
        <a:lstStyle/>
        <a:p>
          <a:endParaRPr lang="en-US"/>
        </a:p>
      </dgm:t>
    </dgm:pt>
    <dgm:pt modelId="{9147DA2C-CEDC-4101-97D8-059961923E58}" type="pres">
      <dgm:prSet presAssocID="{E9CA9F62-3B38-4537-A9EF-D844C5B2A9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8D6987-2485-444D-8C7D-1D847E8E6121}" type="pres">
      <dgm:prSet presAssocID="{857927F2-AA3F-4802-8E31-D7480C793B02}" presName="root" presStyleCnt="0"/>
      <dgm:spPr/>
    </dgm:pt>
    <dgm:pt modelId="{1510A7C7-6D98-4175-9285-8583BE10E517}" type="pres">
      <dgm:prSet presAssocID="{857927F2-AA3F-4802-8E31-D7480C793B02}" presName="rootComposite" presStyleCnt="0"/>
      <dgm:spPr/>
    </dgm:pt>
    <dgm:pt modelId="{C0262A63-310C-40B9-9B80-2FCC6AB579CB}" type="pres">
      <dgm:prSet presAssocID="{857927F2-AA3F-4802-8E31-D7480C793B02}" presName="rootText" presStyleLbl="node1" presStyleIdx="0" presStyleCnt="2" custLinFactNeighborX="3906" custLinFactNeighborY="880"/>
      <dgm:spPr/>
    </dgm:pt>
    <dgm:pt modelId="{31E53A41-6DC5-4B33-840B-2293F4692695}" type="pres">
      <dgm:prSet presAssocID="{857927F2-AA3F-4802-8E31-D7480C793B02}" presName="rootConnector" presStyleLbl="node1" presStyleIdx="0" presStyleCnt="2"/>
      <dgm:spPr/>
    </dgm:pt>
    <dgm:pt modelId="{932159C2-B77A-43D9-A528-CA724F172E18}" type="pres">
      <dgm:prSet presAssocID="{857927F2-AA3F-4802-8E31-D7480C793B02}" presName="childShape" presStyleCnt="0"/>
      <dgm:spPr/>
    </dgm:pt>
    <dgm:pt modelId="{09CC2722-4321-47F4-968A-F611F474696D}" type="pres">
      <dgm:prSet presAssocID="{9A806EE3-5140-4D6A-AE8F-51CA094C6D2F}" presName="Name13" presStyleLbl="parChTrans1D2" presStyleIdx="0" presStyleCnt="6"/>
      <dgm:spPr/>
    </dgm:pt>
    <dgm:pt modelId="{36AF06F1-2FEB-4CAC-871E-ADC764AF07BD}" type="pres">
      <dgm:prSet presAssocID="{1414DE30-A919-4713-BD60-4534CADE896C}" presName="childText" presStyleLbl="bgAcc1" presStyleIdx="0" presStyleCnt="6">
        <dgm:presLayoutVars>
          <dgm:bulletEnabled val="1"/>
        </dgm:presLayoutVars>
      </dgm:prSet>
      <dgm:spPr/>
    </dgm:pt>
    <dgm:pt modelId="{2BDF4438-4055-4137-B802-E72CB0CE92F2}" type="pres">
      <dgm:prSet presAssocID="{B889BACA-F8E1-4884-BE71-D971DF40DE29}" presName="Name13" presStyleLbl="parChTrans1D2" presStyleIdx="1" presStyleCnt="6"/>
      <dgm:spPr/>
    </dgm:pt>
    <dgm:pt modelId="{3BAE719A-4CBC-4E67-AAA3-CCE1135F9938}" type="pres">
      <dgm:prSet presAssocID="{56832871-E64A-46FA-AAE6-44BB29C3A959}" presName="childText" presStyleLbl="bgAcc1" presStyleIdx="1" presStyleCnt="6">
        <dgm:presLayoutVars>
          <dgm:bulletEnabled val="1"/>
        </dgm:presLayoutVars>
      </dgm:prSet>
      <dgm:spPr/>
    </dgm:pt>
    <dgm:pt modelId="{231A6473-281D-4073-8A78-0F479AE7246D}" type="pres">
      <dgm:prSet presAssocID="{2C90F7D3-648F-4B04-8AFC-C358AD8AD2FA}" presName="root" presStyleCnt="0"/>
      <dgm:spPr/>
    </dgm:pt>
    <dgm:pt modelId="{3FEA724B-DD14-4FFF-BE2C-55F6F360C0B0}" type="pres">
      <dgm:prSet presAssocID="{2C90F7D3-648F-4B04-8AFC-C358AD8AD2FA}" presName="rootComposite" presStyleCnt="0"/>
      <dgm:spPr/>
    </dgm:pt>
    <dgm:pt modelId="{CBCE9CA0-6655-4A34-B4B5-1FAD05574FDD}" type="pres">
      <dgm:prSet presAssocID="{2C90F7D3-648F-4B04-8AFC-C358AD8AD2FA}" presName="rootText" presStyleLbl="node1" presStyleIdx="1" presStyleCnt="2"/>
      <dgm:spPr/>
    </dgm:pt>
    <dgm:pt modelId="{4B39FFDC-22B9-4A1C-80EA-B7E37B728A1F}" type="pres">
      <dgm:prSet presAssocID="{2C90F7D3-648F-4B04-8AFC-C358AD8AD2FA}" presName="rootConnector" presStyleLbl="node1" presStyleIdx="1" presStyleCnt="2"/>
      <dgm:spPr/>
    </dgm:pt>
    <dgm:pt modelId="{C8ADAFF1-CAAB-4C50-B032-E14ED3E9FB6F}" type="pres">
      <dgm:prSet presAssocID="{2C90F7D3-648F-4B04-8AFC-C358AD8AD2FA}" presName="childShape" presStyleCnt="0"/>
      <dgm:spPr/>
    </dgm:pt>
    <dgm:pt modelId="{E28CDC5B-AEFA-4E3C-981A-E7C65BA4F225}" type="pres">
      <dgm:prSet presAssocID="{96C80A31-A038-401A-8541-9919F777E358}" presName="Name13" presStyleLbl="parChTrans1D2" presStyleIdx="2" presStyleCnt="6"/>
      <dgm:spPr/>
    </dgm:pt>
    <dgm:pt modelId="{6C8CE2D9-8F14-45C8-AD74-EEB760AA22FC}" type="pres">
      <dgm:prSet presAssocID="{9829665A-54CB-4B75-9704-81908DD9B120}" presName="childText" presStyleLbl="bgAcc1" presStyleIdx="2" presStyleCnt="6">
        <dgm:presLayoutVars>
          <dgm:bulletEnabled val="1"/>
        </dgm:presLayoutVars>
      </dgm:prSet>
      <dgm:spPr/>
    </dgm:pt>
    <dgm:pt modelId="{829073CB-AF9E-42F3-8658-6C0691345056}" type="pres">
      <dgm:prSet presAssocID="{FE7DCF3A-7020-46F4-A98A-C5258F7230F4}" presName="Name13" presStyleLbl="parChTrans1D2" presStyleIdx="3" presStyleCnt="6"/>
      <dgm:spPr/>
    </dgm:pt>
    <dgm:pt modelId="{FC23A91E-5C3B-4092-AC95-7384B94ABE34}" type="pres">
      <dgm:prSet presAssocID="{4E7ED40D-8B59-4B1F-8E6A-0DFE34C4B3F1}" presName="childText" presStyleLbl="bgAcc1" presStyleIdx="3" presStyleCnt="6">
        <dgm:presLayoutVars>
          <dgm:bulletEnabled val="1"/>
        </dgm:presLayoutVars>
      </dgm:prSet>
      <dgm:spPr/>
    </dgm:pt>
    <dgm:pt modelId="{48F02F5A-903F-46AD-BDC6-178E1D7F07EA}" type="pres">
      <dgm:prSet presAssocID="{B1410E57-06E7-4B15-8C0A-30B946246861}" presName="Name13" presStyleLbl="parChTrans1D2" presStyleIdx="4" presStyleCnt="6"/>
      <dgm:spPr/>
    </dgm:pt>
    <dgm:pt modelId="{93EB42C6-E04A-4C74-9828-91613B384E6D}" type="pres">
      <dgm:prSet presAssocID="{0DE699A0-0500-4D1C-AC27-D13296E9DF85}" presName="childText" presStyleLbl="bgAcc1" presStyleIdx="4" presStyleCnt="6">
        <dgm:presLayoutVars>
          <dgm:bulletEnabled val="1"/>
        </dgm:presLayoutVars>
      </dgm:prSet>
      <dgm:spPr/>
    </dgm:pt>
    <dgm:pt modelId="{2E4B4C85-1714-4C80-88C9-3C61DEB08C80}" type="pres">
      <dgm:prSet presAssocID="{272FFC2E-AE69-4D2E-8E03-E53AC9611BAF}" presName="Name13" presStyleLbl="parChTrans1D2" presStyleIdx="5" presStyleCnt="6"/>
      <dgm:spPr/>
    </dgm:pt>
    <dgm:pt modelId="{AD6DBF12-BD8A-46F0-8A65-5B00D9AF1B8D}" type="pres">
      <dgm:prSet presAssocID="{A202F98E-2637-4E1B-8DCB-D3CC5A9DE743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EFD13D07-1DEF-4639-B368-DAFA8758D2C0}" type="presOf" srcId="{B1410E57-06E7-4B15-8C0A-30B946246861}" destId="{48F02F5A-903F-46AD-BDC6-178E1D7F07EA}" srcOrd="0" destOrd="0" presId="urn:microsoft.com/office/officeart/2005/8/layout/hierarchy3"/>
    <dgm:cxn modelId="{D338260D-3D8E-4C96-BD12-F1E391E2A98D}" type="presOf" srcId="{0DE699A0-0500-4D1C-AC27-D13296E9DF85}" destId="{93EB42C6-E04A-4C74-9828-91613B384E6D}" srcOrd="0" destOrd="0" presId="urn:microsoft.com/office/officeart/2005/8/layout/hierarchy3"/>
    <dgm:cxn modelId="{2E7E4618-A4E8-4F42-A6C6-D81D9A6B4EFB}" type="presOf" srcId="{E9CA9F62-3B38-4537-A9EF-D844C5B2A97B}" destId="{9147DA2C-CEDC-4101-97D8-059961923E58}" srcOrd="0" destOrd="0" presId="urn:microsoft.com/office/officeart/2005/8/layout/hierarchy3"/>
    <dgm:cxn modelId="{6DB1AA37-11EC-492B-8479-CEE87B3A61F0}" srcId="{E9CA9F62-3B38-4537-A9EF-D844C5B2A97B}" destId="{857927F2-AA3F-4802-8E31-D7480C793B02}" srcOrd="0" destOrd="0" parTransId="{8F8877A7-F49E-447B-82BD-1D6132D91906}" sibTransId="{8E5FF232-6281-47F2-800D-AB242EEB9601}"/>
    <dgm:cxn modelId="{DE589746-67D9-4769-8280-3859B42851DA}" type="presOf" srcId="{A202F98E-2637-4E1B-8DCB-D3CC5A9DE743}" destId="{AD6DBF12-BD8A-46F0-8A65-5B00D9AF1B8D}" srcOrd="0" destOrd="0" presId="urn:microsoft.com/office/officeart/2005/8/layout/hierarchy3"/>
    <dgm:cxn modelId="{DD6D8669-CBB3-4A3F-BCF1-7D8ADD7FF953}" type="presOf" srcId="{9A806EE3-5140-4D6A-AE8F-51CA094C6D2F}" destId="{09CC2722-4321-47F4-968A-F611F474696D}" srcOrd="0" destOrd="0" presId="urn:microsoft.com/office/officeart/2005/8/layout/hierarchy3"/>
    <dgm:cxn modelId="{B2C01377-5796-4B41-A263-A7D85143A6E6}" type="presOf" srcId="{272FFC2E-AE69-4D2E-8E03-E53AC9611BAF}" destId="{2E4B4C85-1714-4C80-88C9-3C61DEB08C80}" srcOrd="0" destOrd="0" presId="urn:microsoft.com/office/officeart/2005/8/layout/hierarchy3"/>
    <dgm:cxn modelId="{3FD9C77E-27B0-4C09-B419-4C2712B5D502}" type="presOf" srcId="{2C90F7D3-648F-4B04-8AFC-C358AD8AD2FA}" destId="{CBCE9CA0-6655-4A34-B4B5-1FAD05574FDD}" srcOrd="0" destOrd="0" presId="urn:microsoft.com/office/officeart/2005/8/layout/hierarchy3"/>
    <dgm:cxn modelId="{548DD680-FB3E-4091-8574-6AFEF29B03E4}" type="presOf" srcId="{4E7ED40D-8B59-4B1F-8E6A-0DFE34C4B3F1}" destId="{FC23A91E-5C3B-4092-AC95-7384B94ABE34}" srcOrd="0" destOrd="0" presId="urn:microsoft.com/office/officeart/2005/8/layout/hierarchy3"/>
    <dgm:cxn modelId="{5E989687-4715-4F25-8E4F-8DECBCDABD37}" srcId="{2C90F7D3-648F-4B04-8AFC-C358AD8AD2FA}" destId="{9829665A-54CB-4B75-9704-81908DD9B120}" srcOrd="0" destOrd="0" parTransId="{96C80A31-A038-401A-8541-9919F777E358}" sibTransId="{4F7DA945-E48B-475B-82D5-322E3F3DFB62}"/>
    <dgm:cxn modelId="{5E4A658E-9F26-4BF4-BAA6-4A99789A7232}" srcId="{2C90F7D3-648F-4B04-8AFC-C358AD8AD2FA}" destId="{0DE699A0-0500-4D1C-AC27-D13296E9DF85}" srcOrd="2" destOrd="0" parTransId="{B1410E57-06E7-4B15-8C0A-30B946246861}" sibTransId="{DF1BDD78-D3E7-49BB-9390-73F1874F7115}"/>
    <dgm:cxn modelId="{23C4BC8E-0993-496B-BBF3-ABF86795724C}" srcId="{857927F2-AA3F-4802-8E31-D7480C793B02}" destId="{1414DE30-A919-4713-BD60-4534CADE896C}" srcOrd="0" destOrd="0" parTransId="{9A806EE3-5140-4D6A-AE8F-51CA094C6D2F}" sibTransId="{3A81AA16-7DA8-4FAA-B42E-3158312B0323}"/>
    <dgm:cxn modelId="{5E42628F-8EF2-41C7-8AEA-4D60C1162AFC}" type="presOf" srcId="{B889BACA-F8E1-4884-BE71-D971DF40DE29}" destId="{2BDF4438-4055-4137-B802-E72CB0CE92F2}" srcOrd="0" destOrd="0" presId="urn:microsoft.com/office/officeart/2005/8/layout/hierarchy3"/>
    <dgm:cxn modelId="{95F66391-6EBA-4AEE-A641-FFF2C89D493A}" type="presOf" srcId="{1414DE30-A919-4713-BD60-4534CADE896C}" destId="{36AF06F1-2FEB-4CAC-871E-ADC764AF07BD}" srcOrd="0" destOrd="0" presId="urn:microsoft.com/office/officeart/2005/8/layout/hierarchy3"/>
    <dgm:cxn modelId="{D58B299F-2F09-4EB9-8B1D-18D7029694FE}" type="presOf" srcId="{2C90F7D3-648F-4B04-8AFC-C358AD8AD2FA}" destId="{4B39FFDC-22B9-4A1C-80EA-B7E37B728A1F}" srcOrd="1" destOrd="0" presId="urn:microsoft.com/office/officeart/2005/8/layout/hierarchy3"/>
    <dgm:cxn modelId="{3CC257B0-FD1A-4DC6-86D6-CF919F882F65}" type="presOf" srcId="{96C80A31-A038-401A-8541-9919F777E358}" destId="{E28CDC5B-AEFA-4E3C-981A-E7C65BA4F225}" srcOrd="0" destOrd="0" presId="urn:microsoft.com/office/officeart/2005/8/layout/hierarchy3"/>
    <dgm:cxn modelId="{54FD7DBB-E0C3-403E-B6F0-1727EAECF94D}" srcId="{E9CA9F62-3B38-4537-A9EF-D844C5B2A97B}" destId="{2C90F7D3-648F-4B04-8AFC-C358AD8AD2FA}" srcOrd="1" destOrd="0" parTransId="{FBED17BF-17E6-48F0-ADD6-990CE18D2BE0}" sibTransId="{E12956AB-AC8A-441A-832A-7093EA6B4A94}"/>
    <dgm:cxn modelId="{CE4141C7-27A8-40A7-8AB4-8468E1CF1120}" type="presOf" srcId="{FE7DCF3A-7020-46F4-A98A-C5258F7230F4}" destId="{829073CB-AF9E-42F3-8658-6C0691345056}" srcOrd="0" destOrd="0" presId="urn:microsoft.com/office/officeart/2005/8/layout/hierarchy3"/>
    <dgm:cxn modelId="{282982CF-BF3B-4D79-8193-B244BB46D3FA}" srcId="{2C90F7D3-648F-4B04-8AFC-C358AD8AD2FA}" destId="{4E7ED40D-8B59-4B1F-8E6A-0DFE34C4B3F1}" srcOrd="1" destOrd="0" parTransId="{FE7DCF3A-7020-46F4-A98A-C5258F7230F4}" sibTransId="{E17DD657-EEB8-4CDB-9C52-6EE87284CD9C}"/>
    <dgm:cxn modelId="{335EBFCF-03B8-4BCA-AC7E-41FE556CB0B1}" type="presOf" srcId="{9829665A-54CB-4B75-9704-81908DD9B120}" destId="{6C8CE2D9-8F14-45C8-AD74-EEB760AA22FC}" srcOrd="0" destOrd="0" presId="urn:microsoft.com/office/officeart/2005/8/layout/hierarchy3"/>
    <dgm:cxn modelId="{005A8BD5-6FB8-4189-9259-F03CB67C5E41}" type="presOf" srcId="{857927F2-AA3F-4802-8E31-D7480C793B02}" destId="{C0262A63-310C-40B9-9B80-2FCC6AB579CB}" srcOrd="0" destOrd="0" presId="urn:microsoft.com/office/officeart/2005/8/layout/hierarchy3"/>
    <dgm:cxn modelId="{3DF47ED8-21FB-46E2-89DD-1A3B33DC2D95}" type="presOf" srcId="{857927F2-AA3F-4802-8E31-D7480C793B02}" destId="{31E53A41-6DC5-4B33-840B-2293F4692695}" srcOrd="1" destOrd="0" presId="urn:microsoft.com/office/officeart/2005/8/layout/hierarchy3"/>
    <dgm:cxn modelId="{E4C9D1F4-214A-45F2-B0D4-AA7EB418D373}" srcId="{2C90F7D3-648F-4B04-8AFC-C358AD8AD2FA}" destId="{A202F98E-2637-4E1B-8DCB-D3CC5A9DE743}" srcOrd="3" destOrd="0" parTransId="{272FFC2E-AE69-4D2E-8E03-E53AC9611BAF}" sibTransId="{F9719B15-B402-4455-8D84-76A68455810A}"/>
    <dgm:cxn modelId="{4AC3DAF9-E6DE-4C07-A755-BFEE126CF840}" srcId="{857927F2-AA3F-4802-8E31-D7480C793B02}" destId="{56832871-E64A-46FA-AAE6-44BB29C3A959}" srcOrd="1" destOrd="0" parTransId="{B889BACA-F8E1-4884-BE71-D971DF40DE29}" sibTransId="{1AD86A0E-7571-41F1-9DEA-24CB383BF929}"/>
    <dgm:cxn modelId="{985DD6FC-21FB-4659-86FC-576E1711E09E}" type="presOf" srcId="{56832871-E64A-46FA-AAE6-44BB29C3A959}" destId="{3BAE719A-4CBC-4E67-AAA3-CCE1135F9938}" srcOrd="0" destOrd="0" presId="urn:microsoft.com/office/officeart/2005/8/layout/hierarchy3"/>
    <dgm:cxn modelId="{52FA8D71-D967-447C-9161-EFA202143D49}" type="presParOf" srcId="{9147DA2C-CEDC-4101-97D8-059961923E58}" destId="{FB8D6987-2485-444D-8C7D-1D847E8E6121}" srcOrd="0" destOrd="0" presId="urn:microsoft.com/office/officeart/2005/8/layout/hierarchy3"/>
    <dgm:cxn modelId="{C35A25BC-99F4-43EA-9AD9-266E14E322EF}" type="presParOf" srcId="{FB8D6987-2485-444D-8C7D-1D847E8E6121}" destId="{1510A7C7-6D98-4175-9285-8583BE10E517}" srcOrd="0" destOrd="0" presId="urn:microsoft.com/office/officeart/2005/8/layout/hierarchy3"/>
    <dgm:cxn modelId="{F9F2AD1E-A3FB-4A62-B1CC-C14E3FAA4846}" type="presParOf" srcId="{1510A7C7-6D98-4175-9285-8583BE10E517}" destId="{C0262A63-310C-40B9-9B80-2FCC6AB579CB}" srcOrd="0" destOrd="0" presId="urn:microsoft.com/office/officeart/2005/8/layout/hierarchy3"/>
    <dgm:cxn modelId="{B7E0F423-EF78-4678-AD72-66A3382D5866}" type="presParOf" srcId="{1510A7C7-6D98-4175-9285-8583BE10E517}" destId="{31E53A41-6DC5-4B33-840B-2293F4692695}" srcOrd="1" destOrd="0" presId="urn:microsoft.com/office/officeart/2005/8/layout/hierarchy3"/>
    <dgm:cxn modelId="{7846A9EC-AF0D-47D9-9781-0818EC182C9A}" type="presParOf" srcId="{FB8D6987-2485-444D-8C7D-1D847E8E6121}" destId="{932159C2-B77A-43D9-A528-CA724F172E18}" srcOrd="1" destOrd="0" presId="urn:microsoft.com/office/officeart/2005/8/layout/hierarchy3"/>
    <dgm:cxn modelId="{BCDB73D2-F86B-4ADB-858C-6A79CC02C35C}" type="presParOf" srcId="{932159C2-B77A-43D9-A528-CA724F172E18}" destId="{09CC2722-4321-47F4-968A-F611F474696D}" srcOrd="0" destOrd="0" presId="urn:microsoft.com/office/officeart/2005/8/layout/hierarchy3"/>
    <dgm:cxn modelId="{A76D82BD-CA7C-45A2-A38C-984F426C7C90}" type="presParOf" srcId="{932159C2-B77A-43D9-A528-CA724F172E18}" destId="{36AF06F1-2FEB-4CAC-871E-ADC764AF07BD}" srcOrd="1" destOrd="0" presId="urn:microsoft.com/office/officeart/2005/8/layout/hierarchy3"/>
    <dgm:cxn modelId="{9091FF89-A9E4-4629-B63D-DF7B903D87A8}" type="presParOf" srcId="{932159C2-B77A-43D9-A528-CA724F172E18}" destId="{2BDF4438-4055-4137-B802-E72CB0CE92F2}" srcOrd="2" destOrd="0" presId="urn:microsoft.com/office/officeart/2005/8/layout/hierarchy3"/>
    <dgm:cxn modelId="{710D7A63-913D-4CF4-BC8D-71856EFEF5D2}" type="presParOf" srcId="{932159C2-B77A-43D9-A528-CA724F172E18}" destId="{3BAE719A-4CBC-4E67-AAA3-CCE1135F9938}" srcOrd="3" destOrd="0" presId="urn:microsoft.com/office/officeart/2005/8/layout/hierarchy3"/>
    <dgm:cxn modelId="{140F2B9D-F972-4E39-AEAA-9F4143D08C0E}" type="presParOf" srcId="{9147DA2C-CEDC-4101-97D8-059961923E58}" destId="{231A6473-281D-4073-8A78-0F479AE7246D}" srcOrd="1" destOrd="0" presId="urn:microsoft.com/office/officeart/2005/8/layout/hierarchy3"/>
    <dgm:cxn modelId="{49D4889C-766D-4543-81EB-707D58F7FF60}" type="presParOf" srcId="{231A6473-281D-4073-8A78-0F479AE7246D}" destId="{3FEA724B-DD14-4FFF-BE2C-55F6F360C0B0}" srcOrd="0" destOrd="0" presId="urn:microsoft.com/office/officeart/2005/8/layout/hierarchy3"/>
    <dgm:cxn modelId="{13CE1742-5B8B-44A1-9286-10F54B4CCE37}" type="presParOf" srcId="{3FEA724B-DD14-4FFF-BE2C-55F6F360C0B0}" destId="{CBCE9CA0-6655-4A34-B4B5-1FAD05574FDD}" srcOrd="0" destOrd="0" presId="urn:microsoft.com/office/officeart/2005/8/layout/hierarchy3"/>
    <dgm:cxn modelId="{86490B01-725A-44F6-B4BF-A1492A8476F5}" type="presParOf" srcId="{3FEA724B-DD14-4FFF-BE2C-55F6F360C0B0}" destId="{4B39FFDC-22B9-4A1C-80EA-B7E37B728A1F}" srcOrd="1" destOrd="0" presId="urn:microsoft.com/office/officeart/2005/8/layout/hierarchy3"/>
    <dgm:cxn modelId="{964A234F-43C5-4AEF-ACCD-DEE5E02CCA6E}" type="presParOf" srcId="{231A6473-281D-4073-8A78-0F479AE7246D}" destId="{C8ADAFF1-CAAB-4C50-B032-E14ED3E9FB6F}" srcOrd="1" destOrd="0" presId="urn:microsoft.com/office/officeart/2005/8/layout/hierarchy3"/>
    <dgm:cxn modelId="{94ED74BF-8B0B-48CA-951B-9DBFD7349DEA}" type="presParOf" srcId="{C8ADAFF1-CAAB-4C50-B032-E14ED3E9FB6F}" destId="{E28CDC5B-AEFA-4E3C-981A-E7C65BA4F225}" srcOrd="0" destOrd="0" presId="urn:microsoft.com/office/officeart/2005/8/layout/hierarchy3"/>
    <dgm:cxn modelId="{70975D4B-ACBD-4906-8779-C3431106F586}" type="presParOf" srcId="{C8ADAFF1-CAAB-4C50-B032-E14ED3E9FB6F}" destId="{6C8CE2D9-8F14-45C8-AD74-EEB760AA22FC}" srcOrd="1" destOrd="0" presId="urn:microsoft.com/office/officeart/2005/8/layout/hierarchy3"/>
    <dgm:cxn modelId="{004B8BE7-AF29-4503-832A-AE848EB7FCE2}" type="presParOf" srcId="{C8ADAFF1-CAAB-4C50-B032-E14ED3E9FB6F}" destId="{829073CB-AF9E-42F3-8658-6C0691345056}" srcOrd="2" destOrd="0" presId="urn:microsoft.com/office/officeart/2005/8/layout/hierarchy3"/>
    <dgm:cxn modelId="{B6D11E5E-6539-4A52-B6EA-190CC61B88F9}" type="presParOf" srcId="{C8ADAFF1-CAAB-4C50-B032-E14ED3E9FB6F}" destId="{FC23A91E-5C3B-4092-AC95-7384B94ABE34}" srcOrd="3" destOrd="0" presId="urn:microsoft.com/office/officeart/2005/8/layout/hierarchy3"/>
    <dgm:cxn modelId="{2D072E47-B49D-4573-89B1-D94C9981E02B}" type="presParOf" srcId="{C8ADAFF1-CAAB-4C50-B032-E14ED3E9FB6F}" destId="{48F02F5A-903F-46AD-BDC6-178E1D7F07EA}" srcOrd="4" destOrd="0" presId="urn:microsoft.com/office/officeart/2005/8/layout/hierarchy3"/>
    <dgm:cxn modelId="{301A23DD-C204-4CC2-8CDC-8CC788592488}" type="presParOf" srcId="{C8ADAFF1-CAAB-4C50-B032-E14ED3E9FB6F}" destId="{93EB42C6-E04A-4C74-9828-91613B384E6D}" srcOrd="5" destOrd="0" presId="urn:microsoft.com/office/officeart/2005/8/layout/hierarchy3"/>
    <dgm:cxn modelId="{F0A96323-EA4B-41EE-BC8F-94746E9C347C}" type="presParOf" srcId="{C8ADAFF1-CAAB-4C50-B032-E14ED3E9FB6F}" destId="{2E4B4C85-1714-4C80-88C9-3C61DEB08C80}" srcOrd="6" destOrd="0" presId="urn:microsoft.com/office/officeart/2005/8/layout/hierarchy3"/>
    <dgm:cxn modelId="{F64F8A0B-5FAA-43F9-BF2C-E63E1A46C1AB}" type="presParOf" srcId="{C8ADAFF1-CAAB-4C50-B032-E14ED3E9FB6F}" destId="{AD6DBF12-BD8A-46F0-8A65-5B00D9AF1B8D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AA8AA6-D3F7-49DE-A927-5CCB4E57E15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D135C5-024B-46BE-B9BA-7B3DCB0DDECE}">
      <dgm:prSet phldrT="[Text]"/>
      <dgm:spPr/>
      <dgm:t>
        <a:bodyPr/>
        <a:lstStyle/>
        <a:p>
          <a:r>
            <a:rPr lang="en-US" dirty="0"/>
            <a:t>United States of America </a:t>
          </a:r>
        </a:p>
      </dgm:t>
    </dgm:pt>
    <dgm:pt modelId="{CBA57819-EAC6-49EB-B01B-96402B4E8D6C}" type="parTrans" cxnId="{6FE479BC-C8EA-4A40-9272-636C1B6B2B31}">
      <dgm:prSet/>
      <dgm:spPr/>
      <dgm:t>
        <a:bodyPr/>
        <a:lstStyle/>
        <a:p>
          <a:endParaRPr lang="en-US"/>
        </a:p>
      </dgm:t>
    </dgm:pt>
    <dgm:pt modelId="{B129FA60-DB8A-417C-BEB5-726117A68CD5}" type="sibTrans" cxnId="{6FE479BC-C8EA-4A40-9272-636C1B6B2B31}">
      <dgm:prSet/>
      <dgm:spPr/>
      <dgm:t>
        <a:bodyPr/>
        <a:lstStyle/>
        <a:p>
          <a:endParaRPr lang="en-US"/>
        </a:p>
      </dgm:t>
    </dgm:pt>
    <dgm:pt modelId="{73C584A3-F285-4E2B-BE5D-0283E722CF93}">
      <dgm:prSet phldrT="[Text]"/>
      <dgm:spPr/>
      <dgm:t>
        <a:bodyPr/>
        <a:lstStyle/>
        <a:p>
          <a:r>
            <a:rPr lang="en-US" dirty="0"/>
            <a:t>USA </a:t>
          </a:r>
        </a:p>
      </dgm:t>
    </dgm:pt>
    <dgm:pt modelId="{9DD070B6-64C8-46D7-A4C5-34BA4EC028DA}" type="parTrans" cxnId="{02623173-5D20-4ACB-A45E-7129DF628C64}">
      <dgm:prSet/>
      <dgm:spPr/>
      <dgm:t>
        <a:bodyPr/>
        <a:lstStyle/>
        <a:p>
          <a:endParaRPr lang="en-US"/>
        </a:p>
      </dgm:t>
    </dgm:pt>
    <dgm:pt modelId="{4E2F8D66-9884-459D-B316-ABE666E9B3E2}" type="sibTrans" cxnId="{02623173-5D20-4ACB-A45E-7129DF628C64}">
      <dgm:prSet/>
      <dgm:spPr/>
      <dgm:t>
        <a:bodyPr/>
        <a:lstStyle/>
        <a:p>
          <a:endParaRPr lang="en-US"/>
        </a:p>
      </dgm:t>
    </dgm:pt>
    <dgm:pt modelId="{22B5A4EF-BC99-4FC4-9227-58E579188D31}">
      <dgm:prSet phldrT="[Text]"/>
      <dgm:spPr/>
      <dgm:t>
        <a:bodyPr/>
        <a:lstStyle/>
        <a:p>
          <a:r>
            <a:rPr lang="en-US" dirty="0"/>
            <a:t>Europe </a:t>
          </a:r>
        </a:p>
      </dgm:t>
    </dgm:pt>
    <dgm:pt modelId="{E72A1452-43E1-4041-AEE1-C0128497D168}" type="parTrans" cxnId="{6BDADF55-5EFB-46AE-A2E8-8EE1D7FFE9BB}">
      <dgm:prSet/>
      <dgm:spPr/>
      <dgm:t>
        <a:bodyPr/>
        <a:lstStyle/>
        <a:p>
          <a:endParaRPr lang="en-US"/>
        </a:p>
      </dgm:t>
    </dgm:pt>
    <dgm:pt modelId="{0025916D-1854-494E-93B0-FF679EBD20D6}" type="sibTrans" cxnId="{6BDADF55-5EFB-46AE-A2E8-8EE1D7FFE9BB}">
      <dgm:prSet/>
      <dgm:spPr/>
      <dgm:t>
        <a:bodyPr/>
        <a:lstStyle/>
        <a:p>
          <a:endParaRPr lang="en-US"/>
        </a:p>
      </dgm:t>
    </dgm:pt>
    <dgm:pt modelId="{1B8FA25C-34D2-4515-A7B7-7B7E36D6DD19}">
      <dgm:prSet phldrT="[Text]"/>
      <dgm:spPr/>
      <dgm:t>
        <a:bodyPr/>
        <a:lstStyle/>
        <a:p>
          <a:r>
            <a:rPr lang="en-US" dirty="0"/>
            <a:t>27 Member states of European Union </a:t>
          </a:r>
        </a:p>
      </dgm:t>
    </dgm:pt>
    <dgm:pt modelId="{2F04276B-DBAE-4E98-B9DC-AC9C068D7723}" type="parTrans" cxnId="{A2D070A5-D48C-4100-85FD-2AEEB6A57C49}">
      <dgm:prSet/>
      <dgm:spPr/>
      <dgm:t>
        <a:bodyPr/>
        <a:lstStyle/>
        <a:p>
          <a:endParaRPr lang="en-US"/>
        </a:p>
      </dgm:t>
    </dgm:pt>
    <dgm:pt modelId="{8FCB854E-CB92-4EA3-A171-F3608A87A5E9}" type="sibTrans" cxnId="{A2D070A5-D48C-4100-85FD-2AEEB6A57C49}">
      <dgm:prSet/>
      <dgm:spPr/>
      <dgm:t>
        <a:bodyPr/>
        <a:lstStyle/>
        <a:p>
          <a:endParaRPr lang="en-US"/>
        </a:p>
      </dgm:t>
    </dgm:pt>
    <dgm:pt modelId="{9AB2B592-6E58-44AA-844A-F8CE4CBFBD4D}">
      <dgm:prSet phldrT="[Text]"/>
      <dgm:spPr/>
      <dgm:t>
        <a:bodyPr/>
        <a:lstStyle/>
        <a:p>
          <a:r>
            <a:rPr lang="en-US" dirty="0"/>
            <a:t>India </a:t>
          </a:r>
        </a:p>
      </dgm:t>
    </dgm:pt>
    <dgm:pt modelId="{94C1964A-E13B-44F0-84DC-D32B8E2BCCD3}" type="parTrans" cxnId="{25C40D66-20E2-4ECC-9AE8-42358F4F3870}">
      <dgm:prSet/>
      <dgm:spPr/>
      <dgm:t>
        <a:bodyPr/>
        <a:lstStyle/>
        <a:p>
          <a:endParaRPr lang="en-US"/>
        </a:p>
      </dgm:t>
    </dgm:pt>
    <dgm:pt modelId="{912BF846-E878-4C02-B9AB-A3A98BCC242B}" type="sibTrans" cxnId="{25C40D66-20E2-4ECC-9AE8-42358F4F3870}">
      <dgm:prSet/>
      <dgm:spPr/>
      <dgm:t>
        <a:bodyPr/>
        <a:lstStyle/>
        <a:p>
          <a:endParaRPr lang="en-US"/>
        </a:p>
      </dgm:t>
    </dgm:pt>
    <dgm:pt modelId="{E9327717-1454-446D-A58B-D4286BACFE48}">
      <dgm:prSet phldrT="[Text]"/>
      <dgm:spPr/>
      <dgm:t>
        <a:bodyPr/>
        <a:lstStyle/>
        <a:p>
          <a:r>
            <a:rPr lang="en-US" dirty="0"/>
            <a:t>China </a:t>
          </a:r>
        </a:p>
      </dgm:t>
    </dgm:pt>
    <dgm:pt modelId="{928D8025-ADC5-4ED8-A314-61F76F72D72E}" type="parTrans" cxnId="{1A8DA307-23E6-40AF-97D9-A6E109B9FF5D}">
      <dgm:prSet/>
      <dgm:spPr/>
      <dgm:t>
        <a:bodyPr/>
        <a:lstStyle/>
        <a:p>
          <a:endParaRPr lang="en-US"/>
        </a:p>
      </dgm:t>
    </dgm:pt>
    <dgm:pt modelId="{079AE35F-91FC-4CB5-98A4-8F36DE9BBBF8}" type="sibTrans" cxnId="{1A8DA307-23E6-40AF-97D9-A6E109B9FF5D}">
      <dgm:prSet/>
      <dgm:spPr/>
      <dgm:t>
        <a:bodyPr/>
        <a:lstStyle/>
        <a:p>
          <a:endParaRPr lang="en-US"/>
        </a:p>
      </dgm:t>
    </dgm:pt>
    <dgm:pt modelId="{C08061F7-5851-47B9-B425-7682D38F0840}">
      <dgm:prSet phldrT="[Text]"/>
      <dgm:spPr/>
      <dgm:t>
        <a:bodyPr/>
        <a:lstStyle/>
        <a:p>
          <a:r>
            <a:rPr lang="en-US" dirty="0"/>
            <a:t>Mexico </a:t>
          </a:r>
        </a:p>
      </dgm:t>
    </dgm:pt>
    <dgm:pt modelId="{F2615FAF-1B63-4CF9-BF6E-7D2E4D808AE2}" type="parTrans" cxnId="{314C2F07-9770-421E-BE4C-9FDC5921D526}">
      <dgm:prSet/>
      <dgm:spPr/>
      <dgm:t>
        <a:bodyPr/>
        <a:lstStyle/>
        <a:p>
          <a:endParaRPr lang="en-US"/>
        </a:p>
      </dgm:t>
    </dgm:pt>
    <dgm:pt modelId="{F9564788-38F6-451F-83AA-8CC8BF79E525}" type="sibTrans" cxnId="{314C2F07-9770-421E-BE4C-9FDC5921D526}">
      <dgm:prSet/>
      <dgm:spPr/>
      <dgm:t>
        <a:bodyPr/>
        <a:lstStyle/>
        <a:p>
          <a:endParaRPr lang="en-US"/>
        </a:p>
      </dgm:t>
    </dgm:pt>
    <dgm:pt modelId="{F3316F9F-4B7C-49DA-BCE7-6E8038E79203}">
      <dgm:prSet phldrT="[Text]"/>
      <dgm:spPr/>
      <dgm:t>
        <a:bodyPr/>
        <a:lstStyle/>
        <a:p>
          <a:r>
            <a:rPr lang="en-US" dirty="0"/>
            <a:t>Brazil </a:t>
          </a:r>
        </a:p>
      </dgm:t>
    </dgm:pt>
    <dgm:pt modelId="{4AC12026-68D1-48EF-BA36-3EAFB5DC8A73}" type="parTrans" cxnId="{793245D8-6239-4935-8596-84C84599A9D1}">
      <dgm:prSet/>
      <dgm:spPr/>
      <dgm:t>
        <a:bodyPr/>
        <a:lstStyle/>
        <a:p>
          <a:endParaRPr lang="en-US"/>
        </a:p>
      </dgm:t>
    </dgm:pt>
    <dgm:pt modelId="{523339AC-1FD1-4D38-BCED-6613AD21B902}" type="sibTrans" cxnId="{793245D8-6239-4935-8596-84C84599A9D1}">
      <dgm:prSet/>
      <dgm:spPr/>
      <dgm:t>
        <a:bodyPr/>
        <a:lstStyle/>
        <a:p>
          <a:endParaRPr lang="en-US"/>
        </a:p>
      </dgm:t>
    </dgm:pt>
    <dgm:pt modelId="{CD600CC9-596D-46CB-9909-999BF4140C9E}">
      <dgm:prSet phldrT="[Text]"/>
      <dgm:spPr/>
      <dgm:t>
        <a:bodyPr/>
        <a:lstStyle/>
        <a:p>
          <a:r>
            <a:rPr lang="en-US" dirty="0"/>
            <a:t>Japan </a:t>
          </a:r>
        </a:p>
      </dgm:t>
    </dgm:pt>
    <dgm:pt modelId="{A60CBB0D-E66C-43B0-9760-CFA81031ED77}" type="parTrans" cxnId="{C21D7A84-4073-48A6-99DA-441DB1346B76}">
      <dgm:prSet/>
      <dgm:spPr/>
      <dgm:t>
        <a:bodyPr/>
        <a:lstStyle/>
        <a:p>
          <a:endParaRPr lang="en-US"/>
        </a:p>
      </dgm:t>
    </dgm:pt>
    <dgm:pt modelId="{C197DFA1-442E-4429-A832-EB4CEDB6175B}" type="sibTrans" cxnId="{C21D7A84-4073-48A6-99DA-441DB1346B76}">
      <dgm:prSet/>
      <dgm:spPr/>
      <dgm:t>
        <a:bodyPr/>
        <a:lstStyle/>
        <a:p>
          <a:endParaRPr lang="en-US"/>
        </a:p>
      </dgm:t>
    </dgm:pt>
    <dgm:pt modelId="{BAAEEF5D-3980-4C81-BCD2-325489D8757C}">
      <dgm:prSet phldrT="[Text]"/>
      <dgm:spPr/>
      <dgm:t>
        <a:bodyPr/>
        <a:lstStyle/>
        <a:p>
          <a:r>
            <a:rPr lang="en-US" dirty="0"/>
            <a:t>Australia </a:t>
          </a:r>
        </a:p>
      </dgm:t>
    </dgm:pt>
    <dgm:pt modelId="{C202AD4C-B58F-4F23-84B6-13F3D8657755}" type="parTrans" cxnId="{060A7323-2D21-467C-B693-1FAADD16822B}">
      <dgm:prSet/>
      <dgm:spPr/>
      <dgm:t>
        <a:bodyPr/>
        <a:lstStyle/>
        <a:p>
          <a:endParaRPr lang="en-US"/>
        </a:p>
      </dgm:t>
    </dgm:pt>
    <dgm:pt modelId="{BFB93119-144B-4C54-B895-CB0B0AC6A3B4}" type="sibTrans" cxnId="{060A7323-2D21-467C-B693-1FAADD16822B}">
      <dgm:prSet/>
      <dgm:spPr/>
      <dgm:t>
        <a:bodyPr/>
        <a:lstStyle/>
        <a:p>
          <a:endParaRPr lang="en-US"/>
        </a:p>
      </dgm:t>
    </dgm:pt>
    <dgm:pt modelId="{9DB56C64-BE4A-427A-B2A5-2F9D12481923}">
      <dgm:prSet phldrT="[Text]"/>
      <dgm:spPr/>
      <dgm:t>
        <a:bodyPr/>
        <a:lstStyle/>
        <a:p>
          <a:r>
            <a:rPr lang="en-US" dirty="0"/>
            <a:t>Philippines</a:t>
          </a:r>
        </a:p>
      </dgm:t>
    </dgm:pt>
    <dgm:pt modelId="{F41E1C99-DE27-46EB-A06A-24A9C1283B99}" type="parTrans" cxnId="{D9C8E432-18F8-4762-B3F5-8AB997CC349F}">
      <dgm:prSet/>
      <dgm:spPr/>
      <dgm:t>
        <a:bodyPr/>
        <a:lstStyle/>
        <a:p>
          <a:endParaRPr lang="en-US"/>
        </a:p>
      </dgm:t>
    </dgm:pt>
    <dgm:pt modelId="{2C966778-CF1D-41A7-AF8C-AA8E0AF676CE}" type="sibTrans" cxnId="{D9C8E432-18F8-4762-B3F5-8AB997CC349F}">
      <dgm:prSet/>
      <dgm:spPr/>
      <dgm:t>
        <a:bodyPr/>
        <a:lstStyle/>
        <a:p>
          <a:endParaRPr lang="en-US"/>
        </a:p>
      </dgm:t>
    </dgm:pt>
    <dgm:pt modelId="{46107B08-AC13-49AF-B507-2B6C8477FA83}">
      <dgm:prSet phldrT="[Text]"/>
      <dgm:spPr/>
      <dgm:t>
        <a:bodyPr/>
        <a:lstStyle/>
        <a:p>
          <a:endParaRPr lang="en-US" dirty="0"/>
        </a:p>
      </dgm:t>
    </dgm:pt>
    <dgm:pt modelId="{1D0AFA00-529A-43B2-A597-BAD5FF15203B}" type="parTrans" cxnId="{4245B028-A3CB-4FA1-9DBE-6CACAA9F1FEB}">
      <dgm:prSet/>
      <dgm:spPr/>
      <dgm:t>
        <a:bodyPr/>
        <a:lstStyle/>
        <a:p>
          <a:endParaRPr lang="en-US"/>
        </a:p>
      </dgm:t>
    </dgm:pt>
    <dgm:pt modelId="{977ECA91-5250-44F4-8997-53B7162C4BB7}" type="sibTrans" cxnId="{4245B028-A3CB-4FA1-9DBE-6CACAA9F1FEB}">
      <dgm:prSet/>
      <dgm:spPr/>
      <dgm:t>
        <a:bodyPr/>
        <a:lstStyle/>
        <a:p>
          <a:endParaRPr lang="en-US"/>
        </a:p>
      </dgm:t>
    </dgm:pt>
    <dgm:pt modelId="{00A80452-65E6-465A-82D6-A19CC8404555}">
      <dgm:prSet phldrT="[Text]"/>
      <dgm:spPr/>
      <dgm:t>
        <a:bodyPr/>
        <a:lstStyle/>
        <a:p>
          <a:r>
            <a:rPr lang="en-US" dirty="0"/>
            <a:t>Taiwan </a:t>
          </a:r>
        </a:p>
      </dgm:t>
    </dgm:pt>
    <dgm:pt modelId="{88DBC8B0-6A77-4EDA-9877-56DADFA624B6}" type="parTrans" cxnId="{565554FB-D522-4485-A941-417D91D84611}">
      <dgm:prSet/>
      <dgm:spPr/>
      <dgm:t>
        <a:bodyPr/>
        <a:lstStyle/>
        <a:p>
          <a:endParaRPr lang="en-US"/>
        </a:p>
      </dgm:t>
    </dgm:pt>
    <dgm:pt modelId="{2EB60EC5-EBE3-4B47-B6B0-7848DE6BD9BA}" type="sibTrans" cxnId="{565554FB-D522-4485-A941-417D91D84611}">
      <dgm:prSet/>
      <dgm:spPr/>
      <dgm:t>
        <a:bodyPr/>
        <a:lstStyle/>
        <a:p>
          <a:endParaRPr lang="en-US"/>
        </a:p>
      </dgm:t>
    </dgm:pt>
    <dgm:pt modelId="{FF559C1B-8647-49C0-BF2D-D698CA493B01}">
      <dgm:prSet phldrT="[Text]"/>
      <dgm:spPr/>
      <dgm:t>
        <a:bodyPr/>
        <a:lstStyle/>
        <a:p>
          <a:r>
            <a:rPr lang="en-US" dirty="0"/>
            <a:t>Singapore </a:t>
          </a:r>
        </a:p>
      </dgm:t>
    </dgm:pt>
    <dgm:pt modelId="{A559E87E-01A9-43CA-B8DB-C61975643A72}" type="parTrans" cxnId="{BA4FA6F5-6B25-4AEE-AB56-D3D2DAD3F694}">
      <dgm:prSet/>
      <dgm:spPr/>
      <dgm:t>
        <a:bodyPr/>
        <a:lstStyle/>
        <a:p>
          <a:endParaRPr lang="en-US"/>
        </a:p>
      </dgm:t>
    </dgm:pt>
    <dgm:pt modelId="{5380951D-1A75-4497-80FE-CD1ED6821D71}" type="sibTrans" cxnId="{BA4FA6F5-6B25-4AEE-AB56-D3D2DAD3F694}">
      <dgm:prSet/>
      <dgm:spPr/>
      <dgm:t>
        <a:bodyPr/>
        <a:lstStyle/>
        <a:p>
          <a:endParaRPr lang="en-US"/>
        </a:p>
      </dgm:t>
    </dgm:pt>
    <dgm:pt modelId="{D8E6318D-F2F6-4703-AC72-8D751EDEBD76}">
      <dgm:prSet phldrT="[Text]"/>
      <dgm:spPr/>
      <dgm:t>
        <a:bodyPr/>
        <a:lstStyle/>
        <a:p>
          <a:r>
            <a:rPr lang="en-US" dirty="0"/>
            <a:t>Taiwan </a:t>
          </a:r>
        </a:p>
      </dgm:t>
    </dgm:pt>
    <dgm:pt modelId="{FEA7D154-26A0-422D-B63D-1E052748983B}" type="parTrans" cxnId="{0AC06A79-1DA0-4EC9-85EC-121972B3E6A7}">
      <dgm:prSet/>
      <dgm:spPr/>
      <dgm:t>
        <a:bodyPr/>
        <a:lstStyle/>
        <a:p>
          <a:endParaRPr lang="en-US"/>
        </a:p>
      </dgm:t>
    </dgm:pt>
    <dgm:pt modelId="{8CB254DE-F5F2-4174-8B77-85DF76017E2F}" type="sibTrans" cxnId="{0AC06A79-1DA0-4EC9-85EC-121972B3E6A7}">
      <dgm:prSet/>
      <dgm:spPr/>
      <dgm:t>
        <a:bodyPr/>
        <a:lstStyle/>
        <a:p>
          <a:endParaRPr lang="en-US"/>
        </a:p>
      </dgm:t>
    </dgm:pt>
    <dgm:pt modelId="{68B3CCC4-9A12-4C77-9CCF-148321AF09E2}">
      <dgm:prSet phldrT="[Text]"/>
      <dgm:spPr/>
      <dgm:t>
        <a:bodyPr/>
        <a:lstStyle/>
        <a:p>
          <a:r>
            <a:rPr lang="en-US" dirty="0"/>
            <a:t>Asia Pacific </a:t>
          </a:r>
        </a:p>
      </dgm:t>
    </dgm:pt>
    <dgm:pt modelId="{F763FD38-06BF-4B07-B07C-77E141598A75}" type="parTrans" cxnId="{33EED7EF-3014-4E0B-8143-17D5DE2B61FE}">
      <dgm:prSet/>
      <dgm:spPr/>
      <dgm:t>
        <a:bodyPr/>
        <a:lstStyle/>
        <a:p>
          <a:endParaRPr lang="en-US"/>
        </a:p>
      </dgm:t>
    </dgm:pt>
    <dgm:pt modelId="{45BED3F3-6637-4A2C-9891-EA8917D32E28}" type="sibTrans" cxnId="{33EED7EF-3014-4E0B-8143-17D5DE2B61FE}">
      <dgm:prSet/>
      <dgm:spPr/>
      <dgm:t>
        <a:bodyPr/>
        <a:lstStyle/>
        <a:p>
          <a:endParaRPr lang="en-US"/>
        </a:p>
      </dgm:t>
    </dgm:pt>
    <dgm:pt modelId="{95166D38-3E7D-4C49-BAD7-DFC1D2906E47}">
      <dgm:prSet phldrT="[Text]"/>
      <dgm:spPr/>
      <dgm:t>
        <a:bodyPr/>
        <a:lstStyle/>
        <a:p>
          <a:r>
            <a:rPr lang="en-US" dirty="0"/>
            <a:t>MEA </a:t>
          </a:r>
        </a:p>
      </dgm:t>
    </dgm:pt>
    <dgm:pt modelId="{61B1DF51-80E3-4BB3-B5CB-8BB02A2EFC14}" type="sibTrans" cxnId="{CCCDBAC8-45D1-4B25-9C85-11F85366B2DC}">
      <dgm:prSet/>
      <dgm:spPr/>
      <dgm:t>
        <a:bodyPr/>
        <a:lstStyle/>
        <a:p>
          <a:endParaRPr lang="en-US"/>
        </a:p>
      </dgm:t>
    </dgm:pt>
    <dgm:pt modelId="{A67238C1-76AC-408C-94BA-593E0F41AD76}" type="parTrans" cxnId="{CCCDBAC8-45D1-4B25-9C85-11F85366B2DC}">
      <dgm:prSet/>
      <dgm:spPr/>
      <dgm:t>
        <a:bodyPr/>
        <a:lstStyle/>
        <a:p>
          <a:endParaRPr lang="en-US"/>
        </a:p>
      </dgm:t>
    </dgm:pt>
    <dgm:pt modelId="{8F619D3B-7744-447C-83AD-6B2E28D79733}">
      <dgm:prSet/>
      <dgm:spPr/>
      <dgm:t>
        <a:bodyPr/>
        <a:lstStyle/>
        <a:p>
          <a:r>
            <a:rPr lang="en-US" dirty="0"/>
            <a:t>South Africa </a:t>
          </a:r>
        </a:p>
      </dgm:t>
    </dgm:pt>
    <dgm:pt modelId="{7E0D0EA4-19C4-4622-BFF8-CBB72924D055}" type="parTrans" cxnId="{E8A82F0E-CFEA-4308-AF66-C79A2E119C91}">
      <dgm:prSet/>
      <dgm:spPr/>
      <dgm:t>
        <a:bodyPr/>
        <a:lstStyle/>
        <a:p>
          <a:endParaRPr lang="en-US"/>
        </a:p>
      </dgm:t>
    </dgm:pt>
    <dgm:pt modelId="{1E71CC50-06EC-4864-B4BD-31D34E1D2105}" type="sibTrans" cxnId="{E8A82F0E-CFEA-4308-AF66-C79A2E119C91}">
      <dgm:prSet/>
      <dgm:spPr/>
      <dgm:t>
        <a:bodyPr/>
        <a:lstStyle/>
        <a:p>
          <a:endParaRPr lang="en-US"/>
        </a:p>
      </dgm:t>
    </dgm:pt>
    <dgm:pt modelId="{662D30B1-7A66-45C4-AD39-505244C357AE}">
      <dgm:prSet/>
      <dgm:spPr/>
      <dgm:t>
        <a:bodyPr/>
        <a:lstStyle/>
        <a:p>
          <a:r>
            <a:rPr lang="en-US" dirty="0"/>
            <a:t>Israel </a:t>
          </a:r>
        </a:p>
      </dgm:t>
    </dgm:pt>
    <dgm:pt modelId="{1C4E641A-BA46-4D45-8352-B0A266FAA2CF}" type="parTrans" cxnId="{F9D7D243-536A-4713-A2BD-AF20570C9C03}">
      <dgm:prSet/>
      <dgm:spPr/>
      <dgm:t>
        <a:bodyPr/>
        <a:lstStyle/>
        <a:p>
          <a:endParaRPr lang="en-US"/>
        </a:p>
      </dgm:t>
    </dgm:pt>
    <dgm:pt modelId="{C2846C41-BC0D-4076-9B90-95C597EC8064}" type="sibTrans" cxnId="{F9D7D243-536A-4713-A2BD-AF20570C9C03}">
      <dgm:prSet/>
      <dgm:spPr/>
      <dgm:t>
        <a:bodyPr/>
        <a:lstStyle/>
        <a:p>
          <a:endParaRPr lang="en-US"/>
        </a:p>
      </dgm:t>
    </dgm:pt>
    <dgm:pt modelId="{E03BF26B-CF89-4990-A150-6FF2E0B5956C}">
      <dgm:prSet/>
      <dgm:spPr/>
      <dgm:t>
        <a:bodyPr/>
        <a:lstStyle/>
        <a:p>
          <a:r>
            <a:rPr lang="en-US" dirty="0"/>
            <a:t>Turkey </a:t>
          </a:r>
        </a:p>
      </dgm:t>
    </dgm:pt>
    <dgm:pt modelId="{3AE7AD5D-007A-49A1-A5C0-9764346B431E}" type="parTrans" cxnId="{D11471CD-4F2A-48DC-B90C-F92D2A711375}">
      <dgm:prSet/>
      <dgm:spPr/>
      <dgm:t>
        <a:bodyPr/>
        <a:lstStyle/>
        <a:p>
          <a:endParaRPr lang="en-US"/>
        </a:p>
      </dgm:t>
    </dgm:pt>
    <dgm:pt modelId="{452518E3-9F56-4B86-B87A-58FAA544FCFC}" type="sibTrans" cxnId="{D11471CD-4F2A-48DC-B90C-F92D2A711375}">
      <dgm:prSet/>
      <dgm:spPr/>
      <dgm:t>
        <a:bodyPr/>
        <a:lstStyle/>
        <a:p>
          <a:endParaRPr lang="en-US"/>
        </a:p>
      </dgm:t>
    </dgm:pt>
    <dgm:pt modelId="{477893E1-DC97-46EC-B289-8460760C1E68}">
      <dgm:prSet/>
      <dgm:spPr/>
      <dgm:t>
        <a:bodyPr/>
        <a:lstStyle/>
        <a:p>
          <a:r>
            <a:rPr lang="en-US" dirty="0"/>
            <a:t>UAE </a:t>
          </a:r>
        </a:p>
      </dgm:t>
    </dgm:pt>
    <dgm:pt modelId="{17448237-1F0B-4336-86EC-2BEFB0D2DD56}" type="parTrans" cxnId="{0C3C37CD-C8BD-4847-B2D8-62C724FFE43F}">
      <dgm:prSet/>
      <dgm:spPr/>
      <dgm:t>
        <a:bodyPr/>
        <a:lstStyle/>
        <a:p>
          <a:endParaRPr lang="en-US"/>
        </a:p>
      </dgm:t>
    </dgm:pt>
    <dgm:pt modelId="{34CDA2E1-30FB-4300-8E3D-25498F529231}" type="sibTrans" cxnId="{0C3C37CD-C8BD-4847-B2D8-62C724FFE43F}">
      <dgm:prSet/>
      <dgm:spPr/>
      <dgm:t>
        <a:bodyPr/>
        <a:lstStyle/>
        <a:p>
          <a:endParaRPr lang="en-US"/>
        </a:p>
      </dgm:t>
    </dgm:pt>
    <dgm:pt modelId="{2F8C3652-6F30-489E-BF48-F6C17FD97AAE}" type="pres">
      <dgm:prSet presAssocID="{CDAA8AA6-D3F7-49DE-A927-5CCB4E57E150}" presName="Name0" presStyleCnt="0">
        <dgm:presLayoutVars>
          <dgm:dir/>
          <dgm:animLvl val="lvl"/>
          <dgm:resizeHandles val="exact"/>
        </dgm:presLayoutVars>
      </dgm:prSet>
      <dgm:spPr/>
    </dgm:pt>
    <dgm:pt modelId="{64166A74-E3FD-41EE-98EE-5BEFA77C95ED}" type="pres">
      <dgm:prSet presAssocID="{0CD135C5-024B-46BE-B9BA-7B3DCB0DDECE}" presName="composite" presStyleCnt="0"/>
      <dgm:spPr/>
    </dgm:pt>
    <dgm:pt modelId="{F54CBA47-3B31-40B6-B405-C048265E970D}" type="pres">
      <dgm:prSet presAssocID="{0CD135C5-024B-46BE-B9BA-7B3DCB0DDEC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745BB50A-0CF5-46FC-B3E6-AB4496DB8AF0}" type="pres">
      <dgm:prSet presAssocID="{0CD135C5-024B-46BE-B9BA-7B3DCB0DDECE}" presName="desTx" presStyleLbl="alignAccFollowNode1" presStyleIdx="0" presStyleCnt="4">
        <dgm:presLayoutVars>
          <dgm:bulletEnabled val="1"/>
        </dgm:presLayoutVars>
      </dgm:prSet>
      <dgm:spPr/>
    </dgm:pt>
    <dgm:pt modelId="{FA5ED4E5-15AD-48F2-9E65-BACC68B6AADA}" type="pres">
      <dgm:prSet presAssocID="{B129FA60-DB8A-417C-BEB5-726117A68CD5}" presName="space" presStyleCnt="0"/>
      <dgm:spPr/>
    </dgm:pt>
    <dgm:pt modelId="{5A645878-A580-477F-8498-5A8CE9A1660C}" type="pres">
      <dgm:prSet presAssocID="{22B5A4EF-BC99-4FC4-9227-58E579188D31}" presName="composite" presStyleCnt="0"/>
      <dgm:spPr/>
    </dgm:pt>
    <dgm:pt modelId="{528879D6-05C4-4078-ACCA-5ECF3791C43D}" type="pres">
      <dgm:prSet presAssocID="{22B5A4EF-BC99-4FC4-9227-58E579188D3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B8E41269-4FCF-4BB0-AEAF-1D54939B9884}" type="pres">
      <dgm:prSet presAssocID="{22B5A4EF-BC99-4FC4-9227-58E579188D31}" presName="desTx" presStyleLbl="alignAccFollowNode1" presStyleIdx="1" presStyleCnt="4">
        <dgm:presLayoutVars>
          <dgm:bulletEnabled val="1"/>
        </dgm:presLayoutVars>
      </dgm:prSet>
      <dgm:spPr/>
    </dgm:pt>
    <dgm:pt modelId="{7A04DBC2-8E24-4838-A6F8-F0503FEFF7E6}" type="pres">
      <dgm:prSet presAssocID="{0025916D-1854-494E-93B0-FF679EBD20D6}" presName="space" presStyleCnt="0"/>
      <dgm:spPr/>
    </dgm:pt>
    <dgm:pt modelId="{26E492DE-B3BA-4704-B491-4BEDB7C3C005}" type="pres">
      <dgm:prSet presAssocID="{95166D38-3E7D-4C49-BAD7-DFC1D2906E47}" presName="composite" presStyleCnt="0"/>
      <dgm:spPr/>
    </dgm:pt>
    <dgm:pt modelId="{B3CDB322-EC72-4D04-8FBA-39E40DC902CC}" type="pres">
      <dgm:prSet presAssocID="{95166D38-3E7D-4C49-BAD7-DFC1D2906E4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8AEE339C-CE07-4A16-A175-B4D5B9374C99}" type="pres">
      <dgm:prSet presAssocID="{95166D38-3E7D-4C49-BAD7-DFC1D2906E47}" presName="desTx" presStyleLbl="alignAccFollowNode1" presStyleIdx="2" presStyleCnt="4" custLinFactNeighborX="-1471" custLinFactNeighborY="-1076">
        <dgm:presLayoutVars>
          <dgm:bulletEnabled val="1"/>
        </dgm:presLayoutVars>
      </dgm:prSet>
      <dgm:spPr/>
    </dgm:pt>
    <dgm:pt modelId="{53F9F351-DBF9-4C46-96B5-2FD9557893CA}" type="pres">
      <dgm:prSet presAssocID="{61B1DF51-80E3-4BB3-B5CB-8BB02A2EFC14}" presName="space" presStyleCnt="0"/>
      <dgm:spPr/>
    </dgm:pt>
    <dgm:pt modelId="{F3D8F783-DBE0-48B3-A90A-950C93EA62D1}" type="pres">
      <dgm:prSet presAssocID="{68B3CCC4-9A12-4C77-9CCF-148321AF09E2}" presName="composite" presStyleCnt="0"/>
      <dgm:spPr/>
    </dgm:pt>
    <dgm:pt modelId="{35725DCA-5727-4AFA-AF31-F718289533F9}" type="pres">
      <dgm:prSet presAssocID="{68B3CCC4-9A12-4C77-9CCF-148321AF09E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9B9AC87D-8FF6-4921-BBCC-2B57D08E7944}" type="pres">
      <dgm:prSet presAssocID="{68B3CCC4-9A12-4C77-9CCF-148321AF09E2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314C2F07-9770-421E-BE4C-9FDC5921D526}" srcId="{0CD135C5-024B-46BE-B9BA-7B3DCB0DDECE}" destId="{C08061F7-5851-47B9-B425-7682D38F0840}" srcOrd="1" destOrd="0" parTransId="{F2615FAF-1B63-4CF9-BF6E-7D2E4D808AE2}" sibTransId="{F9564788-38F6-451F-83AA-8CC8BF79E525}"/>
    <dgm:cxn modelId="{1A8DA307-23E6-40AF-97D9-A6E109B9FF5D}" srcId="{68B3CCC4-9A12-4C77-9CCF-148321AF09E2}" destId="{E9327717-1454-446D-A58B-D4286BACFE48}" srcOrd="1" destOrd="0" parTransId="{928D8025-ADC5-4ED8-A314-61F76F72D72E}" sibTransId="{079AE35F-91FC-4CB5-98A4-8F36DE9BBBF8}"/>
    <dgm:cxn modelId="{E8A82F0E-CFEA-4308-AF66-C79A2E119C91}" srcId="{95166D38-3E7D-4C49-BAD7-DFC1D2906E47}" destId="{8F619D3B-7744-447C-83AD-6B2E28D79733}" srcOrd="0" destOrd="0" parTransId="{7E0D0EA4-19C4-4622-BFF8-CBB72924D055}" sibTransId="{1E71CC50-06EC-4864-B4BD-31D34E1D2105}"/>
    <dgm:cxn modelId="{9508470F-0AFD-478D-BD23-16AC3CB69C72}" type="presOf" srcId="{CDAA8AA6-D3F7-49DE-A927-5CCB4E57E150}" destId="{2F8C3652-6F30-489E-BF48-F6C17FD97AAE}" srcOrd="0" destOrd="0" presId="urn:microsoft.com/office/officeart/2005/8/layout/hList1"/>
    <dgm:cxn modelId="{2CAE391D-5713-4B8A-B285-052BDC4F4CD9}" type="presOf" srcId="{E9327717-1454-446D-A58B-D4286BACFE48}" destId="{9B9AC87D-8FF6-4921-BBCC-2B57D08E7944}" srcOrd="0" destOrd="1" presId="urn:microsoft.com/office/officeart/2005/8/layout/hList1"/>
    <dgm:cxn modelId="{90515623-5AC6-414A-B118-26AED763B12C}" type="presOf" srcId="{477893E1-DC97-46EC-B289-8460760C1E68}" destId="{8AEE339C-CE07-4A16-A175-B4D5B9374C99}" srcOrd="0" destOrd="3" presId="urn:microsoft.com/office/officeart/2005/8/layout/hList1"/>
    <dgm:cxn modelId="{060A7323-2D21-467C-B693-1FAADD16822B}" srcId="{68B3CCC4-9A12-4C77-9CCF-148321AF09E2}" destId="{BAAEEF5D-3980-4C81-BCD2-325489D8757C}" srcOrd="3" destOrd="0" parTransId="{C202AD4C-B58F-4F23-84B6-13F3D8657755}" sibTransId="{BFB93119-144B-4C54-B895-CB0B0AC6A3B4}"/>
    <dgm:cxn modelId="{4245B028-A3CB-4FA1-9DBE-6CACAA9F1FEB}" srcId="{68B3CCC4-9A12-4C77-9CCF-148321AF09E2}" destId="{46107B08-AC13-49AF-B507-2B6C8477FA83}" srcOrd="8" destOrd="0" parTransId="{1D0AFA00-529A-43B2-A597-BAD5FF15203B}" sibTransId="{977ECA91-5250-44F4-8997-53B7162C4BB7}"/>
    <dgm:cxn modelId="{D9C8E432-18F8-4762-B3F5-8AB997CC349F}" srcId="{68B3CCC4-9A12-4C77-9CCF-148321AF09E2}" destId="{9DB56C64-BE4A-427A-B2A5-2F9D12481923}" srcOrd="4" destOrd="0" parTransId="{F41E1C99-DE27-46EB-A06A-24A9C1283B99}" sibTransId="{2C966778-CF1D-41A7-AF8C-AA8E0AF676CE}"/>
    <dgm:cxn modelId="{F9D7D243-536A-4713-A2BD-AF20570C9C03}" srcId="{95166D38-3E7D-4C49-BAD7-DFC1D2906E47}" destId="{662D30B1-7A66-45C4-AD39-505244C357AE}" srcOrd="1" destOrd="0" parTransId="{1C4E641A-BA46-4D45-8352-B0A266FAA2CF}" sibTransId="{C2846C41-BC0D-4076-9B90-95C597EC8064}"/>
    <dgm:cxn modelId="{26CA3B46-5E0D-4A8F-AB8B-245B787942A9}" type="presOf" srcId="{662D30B1-7A66-45C4-AD39-505244C357AE}" destId="{8AEE339C-CE07-4A16-A175-B4D5B9374C99}" srcOrd="0" destOrd="1" presId="urn:microsoft.com/office/officeart/2005/8/layout/hList1"/>
    <dgm:cxn modelId="{8B389346-C713-44D4-89A1-6BD30D9054DD}" type="presOf" srcId="{D8E6318D-F2F6-4703-AC72-8D751EDEBD76}" destId="{9B9AC87D-8FF6-4921-BBCC-2B57D08E7944}" srcOrd="0" destOrd="7" presId="urn:microsoft.com/office/officeart/2005/8/layout/hList1"/>
    <dgm:cxn modelId="{6BDADF55-5EFB-46AE-A2E8-8EE1D7FFE9BB}" srcId="{CDAA8AA6-D3F7-49DE-A927-5CCB4E57E150}" destId="{22B5A4EF-BC99-4FC4-9227-58E579188D31}" srcOrd="1" destOrd="0" parTransId="{E72A1452-43E1-4041-AEE1-C0128497D168}" sibTransId="{0025916D-1854-494E-93B0-FF679EBD20D6}"/>
    <dgm:cxn modelId="{3CFF1559-931F-4CCB-99BB-62882937D378}" type="presOf" srcId="{9DB56C64-BE4A-427A-B2A5-2F9D12481923}" destId="{9B9AC87D-8FF6-4921-BBCC-2B57D08E7944}" srcOrd="0" destOrd="4" presId="urn:microsoft.com/office/officeart/2005/8/layout/hList1"/>
    <dgm:cxn modelId="{25C40D66-20E2-4ECC-9AE8-42358F4F3870}" srcId="{68B3CCC4-9A12-4C77-9CCF-148321AF09E2}" destId="{9AB2B592-6E58-44AA-844A-F8CE4CBFBD4D}" srcOrd="0" destOrd="0" parTransId="{94C1964A-E13B-44F0-84DC-D32B8E2BCCD3}" sibTransId="{912BF846-E878-4C02-B9AB-A3A98BCC242B}"/>
    <dgm:cxn modelId="{7DE0CE6F-0636-4332-9878-F868461299F3}" type="presOf" srcId="{C08061F7-5851-47B9-B425-7682D38F0840}" destId="{745BB50A-0CF5-46FC-B3E6-AB4496DB8AF0}" srcOrd="0" destOrd="1" presId="urn:microsoft.com/office/officeart/2005/8/layout/hList1"/>
    <dgm:cxn modelId="{02623173-5D20-4ACB-A45E-7129DF628C64}" srcId="{0CD135C5-024B-46BE-B9BA-7B3DCB0DDECE}" destId="{73C584A3-F285-4E2B-BE5D-0283E722CF93}" srcOrd="0" destOrd="0" parTransId="{9DD070B6-64C8-46D7-A4C5-34BA4EC028DA}" sibTransId="{4E2F8D66-9884-459D-B316-ABE666E9B3E2}"/>
    <dgm:cxn modelId="{0AC06A79-1DA0-4EC9-85EC-121972B3E6A7}" srcId="{68B3CCC4-9A12-4C77-9CCF-148321AF09E2}" destId="{D8E6318D-F2F6-4703-AC72-8D751EDEBD76}" srcOrd="7" destOrd="0" parTransId="{FEA7D154-26A0-422D-B63D-1E052748983B}" sibTransId="{8CB254DE-F5F2-4174-8B77-85DF76017E2F}"/>
    <dgm:cxn modelId="{C21D7A84-4073-48A6-99DA-441DB1346B76}" srcId="{68B3CCC4-9A12-4C77-9CCF-148321AF09E2}" destId="{CD600CC9-596D-46CB-9909-999BF4140C9E}" srcOrd="2" destOrd="0" parTransId="{A60CBB0D-E66C-43B0-9760-CFA81031ED77}" sibTransId="{C197DFA1-442E-4429-A832-EB4CEDB6175B}"/>
    <dgm:cxn modelId="{E47EEA89-2D23-494B-8BBA-4FF09242B16C}" type="presOf" srcId="{95166D38-3E7D-4C49-BAD7-DFC1D2906E47}" destId="{B3CDB322-EC72-4D04-8FBA-39E40DC902CC}" srcOrd="0" destOrd="0" presId="urn:microsoft.com/office/officeart/2005/8/layout/hList1"/>
    <dgm:cxn modelId="{1C10238A-DDB0-4954-BCB7-4FCEAB45B1A4}" type="presOf" srcId="{FF559C1B-8647-49C0-BF2D-D698CA493B01}" destId="{9B9AC87D-8FF6-4921-BBCC-2B57D08E7944}" srcOrd="0" destOrd="6" presId="urn:microsoft.com/office/officeart/2005/8/layout/hList1"/>
    <dgm:cxn modelId="{A602B08A-B752-4D15-94B0-AB2D5DD0B11E}" type="presOf" srcId="{22B5A4EF-BC99-4FC4-9227-58E579188D31}" destId="{528879D6-05C4-4078-ACCA-5ECF3791C43D}" srcOrd="0" destOrd="0" presId="urn:microsoft.com/office/officeart/2005/8/layout/hList1"/>
    <dgm:cxn modelId="{DDB8158B-1D2B-423C-B33F-53061AB83C28}" type="presOf" srcId="{9AB2B592-6E58-44AA-844A-F8CE4CBFBD4D}" destId="{9B9AC87D-8FF6-4921-BBCC-2B57D08E7944}" srcOrd="0" destOrd="0" presId="urn:microsoft.com/office/officeart/2005/8/layout/hList1"/>
    <dgm:cxn modelId="{ED311991-4CEB-46AD-8DC1-3FF2E92D4A7C}" type="presOf" srcId="{1B8FA25C-34D2-4515-A7B7-7B7E36D6DD19}" destId="{B8E41269-4FCF-4BB0-AEAF-1D54939B9884}" srcOrd="0" destOrd="0" presId="urn:microsoft.com/office/officeart/2005/8/layout/hList1"/>
    <dgm:cxn modelId="{F1E5BE9F-0510-4B59-8CFB-CE8A87397B71}" type="presOf" srcId="{8F619D3B-7744-447C-83AD-6B2E28D79733}" destId="{8AEE339C-CE07-4A16-A175-B4D5B9374C99}" srcOrd="0" destOrd="0" presId="urn:microsoft.com/office/officeart/2005/8/layout/hList1"/>
    <dgm:cxn modelId="{CC490BA4-9B92-4410-B6D9-8A1A06800BFD}" type="presOf" srcId="{E03BF26B-CF89-4990-A150-6FF2E0B5956C}" destId="{8AEE339C-CE07-4A16-A175-B4D5B9374C99}" srcOrd="0" destOrd="2" presId="urn:microsoft.com/office/officeart/2005/8/layout/hList1"/>
    <dgm:cxn modelId="{A2D070A5-D48C-4100-85FD-2AEEB6A57C49}" srcId="{22B5A4EF-BC99-4FC4-9227-58E579188D31}" destId="{1B8FA25C-34D2-4515-A7B7-7B7E36D6DD19}" srcOrd="0" destOrd="0" parTransId="{2F04276B-DBAE-4E98-B9DC-AC9C068D7723}" sibTransId="{8FCB854E-CB92-4EA3-A171-F3608A87A5E9}"/>
    <dgm:cxn modelId="{45E6DCA5-8B16-4D1F-AE28-2412D8BF1F17}" type="presOf" srcId="{0CD135C5-024B-46BE-B9BA-7B3DCB0DDECE}" destId="{F54CBA47-3B31-40B6-B405-C048265E970D}" srcOrd="0" destOrd="0" presId="urn:microsoft.com/office/officeart/2005/8/layout/hList1"/>
    <dgm:cxn modelId="{3DAC24B6-73EB-4468-9E53-262C1F1BC28F}" type="presOf" srcId="{73C584A3-F285-4E2B-BE5D-0283E722CF93}" destId="{745BB50A-0CF5-46FC-B3E6-AB4496DB8AF0}" srcOrd="0" destOrd="0" presId="urn:microsoft.com/office/officeart/2005/8/layout/hList1"/>
    <dgm:cxn modelId="{6FE479BC-C8EA-4A40-9272-636C1B6B2B31}" srcId="{CDAA8AA6-D3F7-49DE-A927-5CCB4E57E150}" destId="{0CD135C5-024B-46BE-B9BA-7B3DCB0DDECE}" srcOrd="0" destOrd="0" parTransId="{CBA57819-EAC6-49EB-B01B-96402B4E8D6C}" sibTransId="{B129FA60-DB8A-417C-BEB5-726117A68CD5}"/>
    <dgm:cxn modelId="{CCCDBAC8-45D1-4B25-9C85-11F85366B2DC}" srcId="{CDAA8AA6-D3F7-49DE-A927-5CCB4E57E150}" destId="{95166D38-3E7D-4C49-BAD7-DFC1D2906E47}" srcOrd="2" destOrd="0" parTransId="{A67238C1-76AC-408C-94BA-593E0F41AD76}" sibTransId="{61B1DF51-80E3-4BB3-B5CB-8BB02A2EFC14}"/>
    <dgm:cxn modelId="{131CF0C8-A693-42B4-AE2B-02794E7DCDDD}" type="presOf" srcId="{F3316F9F-4B7C-49DA-BCE7-6E8038E79203}" destId="{745BB50A-0CF5-46FC-B3E6-AB4496DB8AF0}" srcOrd="0" destOrd="2" presId="urn:microsoft.com/office/officeart/2005/8/layout/hList1"/>
    <dgm:cxn modelId="{0C3C37CD-C8BD-4847-B2D8-62C724FFE43F}" srcId="{E03BF26B-CF89-4990-A150-6FF2E0B5956C}" destId="{477893E1-DC97-46EC-B289-8460760C1E68}" srcOrd="0" destOrd="0" parTransId="{17448237-1F0B-4336-86EC-2BEFB0D2DD56}" sibTransId="{34CDA2E1-30FB-4300-8E3D-25498F529231}"/>
    <dgm:cxn modelId="{D11471CD-4F2A-48DC-B90C-F92D2A711375}" srcId="{95166D38-3E7D-4C49-BAD7-DFC1D2906E47}" destId="{E03BF26B-CF89-4990-A150-6FF2E0B5956C}" srcOrd="2" destOrd="0" parTransId="{3AE7AD5D-007A-49A1-A5C0-9764346B431E}" sibTransId="{452518E3-9F56-4B86-B87A-58FAA544FCFC}"/>
    <dgm:cxn modelId="{DAC914D5-FB77-4CF9-B274-717283B6E0C4}" type="presOf" srcId="{BAAEEF5D-3980-4C81-BCD2-325489D8757C}" destId="{9B9AC87D-8FF6-4921-BBCC-2B57D08E7944}" srcOrd="0" destOrd="3" presId="urn:microsoft.com/office/officeart/2005/8/layout/hList1"/>
    <dgm:cxn modelId="{793245D8-6239-4935-8596-84C84599A9D1}" srcId="{0CD135C5-024B-46BE-B9BA-7B3DCB0DDECE}" destId="{F3316F9F-4B7C-49DA-BCE7-6E8038E79203}" srcOrd="2" destOrd="0" parTransId="{4AC12026-68D1-48EF-BA36-3EAFB5DC8A73}" sibTransId="{523339AC-1FD1-4D38-BCED-6613AD21B902}"/>
    <dgm:cxn modelId="{28EBC0E1-CDB7-4DA6-BF7F-5FEFFEA8BAA9}" type="presOf" srcId="{00A80452-65E6-465A-82D6-A19CC8404555}" destId="{9B9AC87D-8FF6-4921-BBCC-2B57D08E7944}" srcOrd="0" destOrd="5" presId="urn:microsoft.com/office/officeart/2005/8/layout/hList1"/>
    <dgm:cxn modelId="{5090AFE9-E2B9-474D-A560-F3B3A8104068}" type="presOf" srcId="{46107B08-AC13-49AF-B507-2B6C8477FA83}" destId="{9B9AC87D-8FF6-4921-BBCC-2B57D08E7944}" srcOrd="0" destOrd="8" presId="urn:microsoft.com/office/officeart/2005/8/layout/hList1"/>
    <dgm:cxn modelId="{33EED7EF-3014-4E0B-8143-17D5DE2B61FE}" srcId="{CDAA8AA6-D3F7-49DE-A927-5CCB4E57E150}" destId="{68B3CCC4-9A12-4C77-9CCF-148321AF09E2}" srcOrd="3" destOrd="0" parTransId="{F763FD38-06BF-4B07-B07C-77E141598A75}" sibTransId="{45BED3F3-6637-4A2C-9891-EA8917D32E28}"/>
    <dgm:cxn modelId="{BA4FA6F5-6B25-4AEE-AB56-D3D2DAD3F694}" srcId="{68B3CCC4-9A12-4C77-9CCF-148321AF09E2}" destId="{FF559C1B-8647-49C0-BF2D-D698CA493B01}" srcOrd="6" destOrd="0" parTransId="{A559E87E-01A9-43CA-B8DB-C61975643A72}" sibTransId="{5380951D-1A75-4497-80FE-CD1ED6821D71}"/>
    <dgm:cxn modelId="{E2AA9DF8-0AAD-4F55-9C5C-B0244A078A43}" type="presOf" srcId="{68B3CCC4-9A12-4C77-9CCF-148321AF09E2}" destId="{35725DCA-5727-4AFA-AF31-F718289533F9}" srcOrd="0" destOrd="0" presId="urn:microsoft.com/office/officeart/2005/8/layout/hList1"/>
    <dgm:cxn modelId="{E20564FA-56AD-4E83-A4CE-1B13994145DF}" type="presOf" srcId="{CD600CC9-596D-46CB-9909-999BF4140C9E}" destId="{9B9AC87D-8FF6-4921-BBCC-2B57D08E7944}" srcOrd="0" destOrd="2" presId="urn:microsoft.com/office/officeart/2005/8/layout/hList1"/>
    <dgm:cxn modelId="{565554FB-D522-4485-A941-417D91D84611}" srcId="{68B3CCC4-9A12-4C77-9CCF-148321AF09E2}" destId="{00A80452-65E6-465A-82D6-A19CC8404555}" srcOrd="5" destOrd="0" parTransId="{88DBC8B0-6A77-4EDA-9877-56DADFA624B6}" sibTransId="{2EB60EC5-EBE3-4B47-B6B0-7848DE6BD9BA}"/>
    <dgm:cxn modelId="{71A1EC4B-1B67-401E-A2BD-4C5FDFC22DF0}" type="presParOf" srcId="{2F8C3652-6F30-489E-BF48-F6C17FD97AAE}" destId="{64166A74-E3FD-41EE-98EE-5BEFA77C95ED}" srcOrd="0" destOrd="0" presId="urn:microsoft.com/office/officeart/2005/8/layout/hList1"/>
    <dgm:cxn modelId="{CEB8507D-7706-4F9B-B753-C8B6E13BF0F0}" type="presParOf" srcId="{64166A74-E3FD-41EE-98EE-5BEFA77C95ED}" destId="{F54CBA47-3B31-40B6-B405-C048265E970D}" srcOrd="0" destOrd="0" presId="urn:microsoft.com/office/officeart/2005/8/layout/hList1"/>
    <dgm:cxn modelId="{5E9BDD7B-C9A8-4811-BEF8-8427A678F66B}" type="presParOf" srcId="{64166A74-E3FD-41EE-98EE-5BEFA77C95ED}" destId="{745BB50A-0CF5-46FC-B3E6-AB4496DB8AF0}" srcOrd="1" destOrd="0" presId="urn:microsoft.com/office/officeart/2005/8/layout/hList1"/>
    <dgm:cxn modelId="{0247B635-364A-469E-A9DC-E13849690C61}" type="presParOf" srcId="{2F8C3652-6F30-489E-BF48-F6C17FD97AAE}" destId="{FA5ED4E5-15AD-48F2-9E65-BACC68B6AADA}" srcOrd="1" destOrd="0" presId="urn:microsoft.com/office/officeart/2005/8/layout/hList1"/>
    <dgm:cxn modelId="{AF65E401-FA0E-47CB-809C-7DB4957028B3}" type="presParOf" srcId="{2F8C3652-6F30-489E-BF48-F6C17FD97AAE}" destId="{5A645878-A580-477F-8498-5A8CE9A1660C}" srcOrd="2" destOrd="0" presId="urn:microsoft.com/office/officeart/2005/8/layout/hList1"/>
    <dgm:cxn modelId="{8BD8C98B-666A-4801-9FFB-36D3A191900D}" type="presParOf" srcId="{5A645878-A580-477F-8498-5A8CE9A1660C}" destId="{528879D6-05C4-4078-ACCA-5ECF3791C43D}" srcOrd="0" destOrd="0" presId="urn:microsoft.com/office/officeart/2005/8/layout/hList1"/>
    <dgm:cxn modelId="{D2CA5352-9F7B-4EB7-A8CC-6BDB00C3A6BB}" type="presParOf" srcId="{5A645878-A580-477F-8498-5A8CE9A1660C}" destId="{B8E41269-4FCF-4BB0-AEAF-1D54939B9884}" srcOrd="1" destOrd="0" presId="urn:microsoft.com/office/officeart/2005/8/layout/hList1"/>
    <dgm:cxn modelId="{DDD0EAE0-EB81-4F7A-9236-763E81AE5887}" type="presParOf" srcId="{2F8C3652-6F30-489E-BF48-F6C17FD97AAE}" destId="{7A04DBC2-8E24-4838-A6F8-F0503FEFF7E6}" srcOrd="3" destOrd="0" presId="urn:microsoft.com/office/officeart/2005/8/layout/hList1"/>
    <dgm:cxn modelId="{3FCCDEA3-ABF3-432E-AF63-33F15DDA6566}" type="presParOf" srcId="{2F8C3652-6F30-489E-BF48-F6C17FD97AAE}" destId="{26E492DE-B3BA-4704-B491-4BEDB7C3C005}" srcOrd="4" destOrd="0" presId="urn:microsoft.com/office/officeart/2005/8/layout/hList1"/>
    <dgm:cxn modelId="{252CD1EE-53C3-4E17-9D6C-3DD80A89D0CD}" type="presParOf" srcId="{26E492DE-B3BA-4704-B491-4BEDB7C3C005}" destId="{B3CDB322-EC72-4D04-8FBA-39E40DC902CC}" srcOrd="0" destOrd="0" presId="urn:microsoft.com/office/officeart/2005/8/layout/hList1"/>
    <dgm:cxn modelId="{8E49229B-7BDC-42C6-819A-552C76805A8A}" type="presParOf" srcId="{26E492DE-B3BA-4704-B491-4BEDB7C3C005}" destId="{8AEE339C-CE07-4A16-A175-B4D5B9374C99}" srcOrd="1" destOrd="0" presId="urn:microsoft.com/office/officeart/2005/8/layout/hList1"/>
    <dgm:cxn modelId="{6837C4CF-8B2C-4A91-B3CD-016256FB3BE3}" type="presParOf" srcId="{2F8C3652-6F30-489E-BF48-F6C17FD97AAE}" destId="{53F9F351-DBF9-4C46-96B5-2FD9557893CA}" srcOrd="5" destOrd="0" presId="urn:microsoft.com/office/officeart/2005/8/layout/hList1"/>
    <dgm:cxn modelId="{0696E314-0366-43B5-9864-0A697939A4A6}" type="presParOf" srcId="{2F8C3652-6F30-489E-BF48-F6C17FD97AAE}" destId="{F3D8F783-DBE0-48B3-A90A-950C93EA62D1}" srcOrd="6" destOrd="0" presId="urn:microsoft.com/office/officeart/2005/8/layout/hList1"/>
    <dgm:cxn modelId="{964FFFD0-B16A-45B2-BE3D-13BB498367A6}" type="presParOf" srcId="{F3D8F783-DBE0-48B3-A90A-950C93EA62D1}" destId="{35725DCA-5727-4AFA-AF31-F718289533F9}" srcOrd="0" destOrd="0" presId="urn:microsoft.com/office/officeart/2005/8/layout/hList1"/>
    <dgm:cxn modelId="{C1617CC6-B131-4201-A1E9-D33106879DF2}" type="presParOf" srcId="{F3D8F783-DBE0-48B3-A90A-950C93EA62D1}" destId="{9B9AC87D-8FF6-4921-BBCC-2B57D08E79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22F14-F9A1-49C6-9EF0-1B0861828757}">
      <dsp:nvSpPr>
        <dsp:cNvPr id="0" name=""/>
        <dsp:cNvSpPr/>
      </dsp:nvSpPr>
      <dsp:spPr>
        <a:xfrm>
          <a:off x="0" y="234335"/>
          <a:ext cx="8077200" cy="448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104140" rIns="62688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Ankit Shah </a:t>
          </a:r>
          <a:r>
            <a:rPr lang="en-US" sz="1000" kern="1200" dirty="0"/>
            <a:t>	</a:t>
          </a:r>
        </a:p>
      </dsp:txBody>
      <dsp:txXfrm>
        <a:off x="0" y="234335"/>
        <a:ext cx="8077200" cy="448875"/>
      </dsp:txXfrm>
    </dsp:sp>
    <dsp:sp modelId="{857C5E9C-3201-443C-9FCB-1FA0AEC544B0}">
      <dsp:nvSpPr>
        <dsp:cNvPr id="0" name=""/>
        <dsp:cNvSpPr/>
      </dsp:nvSpPr>
      <dsp:spPr>
        <a:xfrm>
          <a:off x="403860" y="26463"/>
          <a:ext cx="5654040" cy="2847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Founder Director </a:t>
          </a:r>
        </a:p>
      </dsp:txBody>
      <dsp:txXfrm>
        <a:off x="417763" y="40366"/>
        <a:ext cx="5626234" cy="256989"/>
      </dsp:txXfrm>
    </dsp:sp>
    <dsp:sp modelId="{5C3DB55C-D192-469E-AF56-7F70C4585D7D}">
      <dsp:nvSpPr>
        <dsp:cNvPr id="0" name=""/>
        <dsp:cNvSpPr/>
      </dsp:nvSpPr>
      <dsp:spPr>
        <a:xfrm>
          <a:off x="0" y="913066"/>
          <a:ext cx="8077200" cy="36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104140" rIns="626880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Dr. Dipankar Dutta </a:t>
          </a:r>
          <a:r>
            <a:rPr lang="en-US" sz="1000" kern="1200" dirty="0"/>
            <a:t>	</a:t>
          </a:r>
        </a:p>
      </dsp:txBody>
      <dsp:txXfrm>
        <a:off x="0" y="913066"/>
        <a:ext cx="8077200" cy="362250"/>
      </dsp:txXfrm>
    </dsp:sp>
    <dsp:sp modelId="{C4ECD006-D3CE-4098-9BDE-3A788F7BA101}">
      <dsp:nvSpPr>
        <dsp:cNvPr id="0" name=""/>
        <dsp:cNvSpPr/>
      </dsp:nvSpPr>
      <dsp:spPr>
        <a:xfrm>
          <a:off x="403860" y="710210"/>
          <a:ext cx="5654040" cy="276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Group CEO </a:t>
          </a:r>
          <a:r>
            <a:rPr lang="en-US" sz="800" kern="1200" dirty="0"/>
            <a:t>	</a:t>
          </a:r>
        </a:p>
      </dsp:txBody>
      <dsp:txXfrm>
        <a:off x="417365" y="723715"/>
        <a:ext cx="5627030" cy="249645"/>
      </dsp:txXfrm>
    </dsp:sp>
    <dsp:sp modelId="{5B4F306B-D4BC-40E1-8274-AF440E1EA03D}">
      <dsp:nvSpPr>
        <dsp:cNvPr id="0" name=""/>
        <dsp:cNvSpPr/>
      </dsp:nvSpPr>
      <dsp:spPr>
        <a:xfrm>
          <a:off x="0" y="1561628"/>
          <a:ext cx="8077200" cy="448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104140" rIns="62688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25+</a:t>
          </a:r>
          <a:r>
            <a:rPr lang="en-US" sz="900" kern="1200" dirty="0"/>
            <a:t>	</a:t>
          </a:r>
        </a:p>
      </dsp:txBody>
      <dsp:txXfrm>
        <a:off x="0" y="1561628"/>
        <a:ext cx="8077200" cy="448875"/>
      </dsp:txXfrm>
    </dsp:sp>
    <dsp:sp modelId="{E12FF66C-B54D-44D7-A867-A982D1C9487F}">
      <dsp:nvSpPr>
        <dsp:cNvPr id="0" name=""/>
        <dsp:cNvSpPr/>
      </dsp:nvSpPr>
      <dsp:spPr>
        <a:xfrm>
          <a:off x="403860" y="1302316"/>
          <a:ext cx="5654040" cy="333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Employees </a:t>
          </a:r>
        </a:p>
      </dsp:txBody>
      <dsp:txXfrm>
        <a:off x="420121" y="1318577"/>
        <a:ext cx="5621518" cy="300590"/>
      </dsp:txXfrm>
    </dsp:sp>
    <dsp:sp modelId="{4025C65A-F841-42DD-9AFA-59C57C7E2DCC}">
      <dsp:nvSpPr>
        <dsp:cNvPr id="0" name=""/>
        <dsp:cNvSpPr/>
      </dsp:nvSpPr>
      <dsp:spPr>
        <a:xfrm>
          <a:off x="0" y="2264452"/>
          <a:ext cx="8077200" cy="448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104140" rIns="62688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3</a:t>
          </a:r>
          <a:r>
            <a:rPr lang="en-US" sz="1100" kern="1200" dirty="0"/>
            <a:t>	</a:t>
          </a:r>
        </a:p>
      </dsp:txBody>
      <dsp:txXfrm>
        <a:off x="0" y="2264452"/>
        <a:ext cx="8077200" cy="448875"/>
      </dsp:txXfrm>
    </dsp:sp>
    <dsp:sp modelId="{06B0DD3F-6F77-462E-98E2-01E0CD4A1317}">
      <dsp:nvSpPr>
        <dsp:cNvPr id="0" name=""/>
        <dsp:cNvSpPr/>
      </dsp:nvSpPr>
      <dsp:spPr>
        <a:xfrm>
          <a:off x="403860" y="2037503"/>
          <a:ext cx="5654040" cy="3007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Consolidated Subsidiaries</a:t>
          </a:r>
          <a:r>
            <a:rPr lang="en-US" sz="800" kern="1200" dirty="0"/>
            <a:t>	</a:t>
          </a:r>
        </a:p>
      </dsp:txBody>
      <dsp:txXfrm>
        <a:off x="418541" y="2052184"/>
        <a:ext cx="5624678" cy="271386"/>
      </dsp:txXfrm>
    </dsp:sp>
    <dsp:sp modelId="{B46E269B-315A-4DF9-9B65-17DFF41AC4F2}">
      <dsp:nvSpPr>
        <dsp:cNvPr id="0" name=""/>
        <dsp:cNvSpPr/>
      </dsp:nvSpPr>
      <dsp:spPr>
        <a:xfrm>
          <a:off x="0" y="2929969"/>
          <a:ext cx="8077200" cy="8307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104140" rIns="626880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Ahmedabad ( India )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North Carolina ( USA )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Dublin Ireland ( Europe </a:t>
          </a:r>
          <a:r>
            <a:rPr lang="en-US" sz="1200" kern="1200" dirty="0"/>
            <a:t>	</a:t>
          </a:r>
        </a:p>
      </dsp:txBody>
      <dsp:txXfrm>
        <a:off x="0" y="2929969"/>
        <a:ext cx="8077200" cy="830723"/>
      </dsp:txXfrm>
    </dsp:sp>
    <dsp:sp modelId="{4B346062-F9C1-416C-BA41-F137E8B1A922}">
      <dsp:nvSpPr>
        <dsp:cNvPr id="0" name=""/>
        <dsp:cNvSpPr/>
      </dsp:nvSpPr>
      <dsp:spPr>
        <a:xfrm>
          <a:off x="403860" y="2740327"/>
          <a:ext cx="5654040" cy="2800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Global Operating Base </a:t>
          </a:r>
          <a:r>
            <a:rPr lang="en-US" sz="1200" kern="1200" dirty="0"/>
            <a:t>	</a:t>
          </a:r>
          <a:r>
            <a:rPr lang="en-US" sz="700" kern="1200" dirty="0"/>
            <a:t>	</a:t>
          </a:r>
        </a:p>
      </dsp:txBody>
      <dsp:txXfrm>
        <a:off x="417532" y="2753999"/>
        <a:ext cx="5626696" cy="252725"/>
      </dsp:txXfrm>
    </dsp:sp>
    <dsp:sp modelId="{48885D69-C9CE-47F0-9144-ED661562488D}">
      <dsp:nvSpPr>
        <dsp:cNvPr id="0" name=""/>
        <dsp:cNvSpPr/>
      </dsp:nvSpPr>
      <dsp:spPr>
        <a:xfrm>
          <a:off x="0" y="4082003"/>
          <a:ext cx="8077200" cy="157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104140" rIns="626880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1" kern="1200" dirty="0"/>
            <a:t>North Carolina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1" kern="1200" dirty="0"/>
            <a:t>Dublin Ireland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1" kern="1200" dirty="0"/>
            <a:t>Canada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1" kern="1200" dirty="0"/>
            <a:t>Tokyo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1" kern="1200" dirty="0"/>
            <a:t>Toronto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1" kern="1200" dirty="0"/>
            <a:t>Perth Australia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1" kern="1200" dirty="0"/>
            <a:t>Sao Paolo Brazil 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00" b="1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00" kern="1200" dirty="0"/>
        </a:p>
      </dsp:txBody>
      <dsp:txXfrm>
        <a:off x="0" y="4082003"/>
        <a:ext cx="8077200" cy="1575000"/>
      </dsp:txXfrm>
    </dsp:sp>
    <dsp:sp modelId="{50EC68AD-F7A5-496D-86E7-A64FCB632A65}">
      <dsp:nvSpPr>
        <dsp:cNvPr id="0" name=""/>
        <dsp:cNvSpPr/>
      </dsp:nvSpPr>
      <dsp:spPr>
        <a:xfrm>
          <a:off x="403860" y="3804319"/>
          <a:ext cx="5654040" cy="3514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	Global Supply Chain Hubs </a:t>
          </a:r>
          <a:r>
            <a:rPr lang="en-US" sz="600" kern="1200" dirty="0"/>
            <a:t>		</a:t>
          </a:r>
        </a:p>
      </dsp:txBody>
      <dsp:txXfrm>
        <a:off x="421018" y="3821477"/>
        <a:ext cx="5619724" cy="3171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17620-62EE-4683-8A0A-7C729E9D4FFC}">
      <dsp:nvSpPr>
        <dsp:cNvPr id="0" name=""/>
        <dsp:cNvSpPr/>
      </dsp:nvSpPr>
      <dsp:spPr>
        <a:xfrm rot="5400000">
          <a:off x="-170880" y="172329"/>
          <a:ext cx="1139204" cy="7974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Availability Check </a:t>
          </a:r>
        </a:p>
      </dsp:txBody>
      <dsp:txXfrm rot="-5400000">
        <a:off x="1" y="400171"/>
        <a:ext cx="797443" cy="341761"/>
      </dsp:txXfrm>
    </dsp:sp>
    <dsp:sp modelId="{AAE19E78-ED00-432B-9DBB-B1B99FE45595}">
      <dsp:nvSpPr>
        <dsp:cNvPr id="0" name=""/>
        <dsp:cNvSpPr/>
      </dsp:nvSpPr>
      <dsp:spPr>
        <a:xfrm rot="5400000">
          <a:off x="4295680" y="-3496787"/>
          <a:ext cx="740483" cy="77369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Availability to be checked based on the Comparator requested and the Region within 72 hours from the receipt of the Enquiry by the respective sourcing head . </a:t>
          </a:r>
        </a:p>
      </dsp:txBody>
      <dsp:txXfrm rot="-5400000">
        <a:off x="797444" y="37596"/>
        <a:ext cx="7700809" cy="668189"/>
      </dsp:txXfrm>
    </dsp:sp>
    <dsp:sp modelId="{69731AC1-1652-4FA2-83E8-13799E0597D4}">
      <dsp:nvSpPr>
        <dsp:cNvPr id="0" name=""/>
        <dsp:cNvSpPr/>
      </dsp:nvSpPr>
      <dsp:spPr>
        <a:xfrm rot="5400000">
          <a:off x="-170880" y="1163228"/>
          <a:ext cx="1139204" cy="7974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Sales Quotation </a:t>
          </a:r>
        </a:p>
      </dsp:txBody>
      <dsp:txXfrm rot="-5400000">
        <a:off x="1" y="1391070"/>
        <a:ext cx="797443" cy="341761"/>
      </dsp:txXfrm>
    </dsp:sp>
    <dsp:sp modelId="{006DF33F-DB35-4EB7-BF60-8DB38B8F6FF7}">
      <dsp:nvSpPr>
        <dsp:cNvPr id="0" name=""/>
        <dsp:cNvSpPr/>
      </dsp:nvSpPr>
      <dsp:spPr>
        <a:xfrm rot="5400000">
          <a:off x="4295680" y="-2505888"/>
          <a:ext cx="740483" cy="77369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Provide costing with the possible details like country of origin , lead time , expiry details and the lead time .</a:t>
          </a:r>
        </a:p>
      </dsp:txBody>
      <dsp:txXfrm rot="-5400000">
        <a:off x="797444" y="1028495"/>
        <a:ext cx="7700809" cy="668189"/>
      </dsp:txXfrm>
    </dsp:sp>
    <dsp:sp modelId="{FF61A6A7-C112-4B81-991E-E931C9640BD7}">
      <dsp:nvSpPr>
        <dsp:cNvPr id="0" name=""/>
        <dsp:cNvSpPr/>
      </dsp:nvSpPr>
      <dsp:spPr>
        <a:xfrm rot="5400000">
          <a:off x="-170880" y="2154127"/>
          <a:ext cx="1139204" cy="7974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Sourcing and logistics</a:t>
          </a:r>
        </a:p>
      </dsp:txBody>
      <dsp:txXfrm rot="-5400000">
        <a:off x="1" y="2381969"/>
        <a:ext cx="797443" cy="341761"/>
      </dsp:txXfrm>
    </dsp:sp>
    <dsp:sp modelId="{203CE062-14DB-434B-9EC4-8212CB9B2476}">
      <dsp:nvSpPr>
        <dsp:cNvPr id="0" name=""/>
        <dsp:cNvSpPr/>
      </dsp:nvSpPr>
      <dsp:spPr>
        <a:xfrm rot="5400000">
          <a:off x="4295680" y="-1514989"/>
          <a:ext cx="740483" cy="77369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The products to be sourced upon the receipt of valid Test License / Import permission 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Having own Facility in the USA and a 3PL in Ireland , Germany and other parts of world makes it cost effective for every shipment with the timely delivery to the destination  </a:t>
          </a:r>
          <a:endParaRPr lang="en-US" sz="1400" kern="1200" dirty="0"/>
        </a:p>
      </dsp:txBody>
      <dsp:txXfrm rot="-5400000">
        <a:off x="797444" y="2019394"/>
        <a:ext cx="7700809" cy="668189"/>
      </dsp:txXfrm>
    </dsp:sp>
    <dsp:sp modelId="{22A0150E-A3F9-48D8-869E-2C8FBC567E10}">
      <dsp:nvSpPr>
        <dsp:cNvPr id="0" name=""/>
        <dsp:cNvSpPr/>
      </dsp:nvSpPr>
      <dsp:spPr>
        <a:xfrm rot="5400000">
          <a:off x="-170880" y="3145026"/>
          <a:ext cx="1139204" cy="7974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 Regulatory Compliance </a:t>
          </a:r>
        </a:p>
      </dsp:txBody>
      <dsp:txXfrm rot="-5400000">
        <a:off x="1" y="3372868"/>
        <a:ext cx="797443" cy="341761"/>
      </dsp:txXfrm>
    </dsp:sp>
    <dsp:sp modelId="{E36EF56B-4592-4CB4-A0B1-EA0598B9FE05}">
      <dsp:nvSpPr>
        <dsp:cNvPr id="0" name=""/>
        <dsp:cNvSpPr/>
      </dsp:nvSpPr>
      <dsp:spPr>
        <a:xfrm rot="5400000">
          <a:off x="4295680" y="-524090"/>
          <a:ext cx="740483" cy="77369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Each Country has a different regulatory body and our dedicated RP aligns the entire process with the respective country regulatory needs to make sure that the compliances are adhered to .  </a:t>
          </a:r>
        </a:p>
      </dsp:txBody>
      <dsp:txXfrm rot="-5400000">
        <a:off x="797444" y="3010293"/>
        <a:ext cx="7700809" cy="66818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266E1-E360-4335-8B3D-E4CB011CB745}">
      <dsp:nvSpPr>
        <dsp:cNvPr id="0" name=""/>
        <dsp:cNvSpPr/>
      </dsp:nvSpPr>
      <dsp:spPr>
        <a:xfrm>
          <a:off x="0" y="0"/>
          <a:ext cx="7421732" cy="75437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Warehouse </a:t>
          </a:r>
        </a:p>
      </dsp:txBody>
      <dsp:txXfrm>
        <a:off x="0" y="0"/>
        <a:ext cx="7421732" cy="754379"/>
      </dsp:txXfrm>
    </dsp:sp>
    <dsp:sp modelId="{503E9A42-E518-4E1C-B41D-12BC1A25D575}">
      <dsp:nvSpPr>
        <dsp:cNvPr id="0" name=""/>
        <dsp:cNvSpPr/>
      </dsp:nvSpPr>
      <dsp:spPr>
        <a:xfrm>
          <a:off x="3623" y="754379"/>
          <a:ext cx="2471494" cy="15841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North Carolina</a:t>
          </a:r>
        </a:p>
      </dsp:txBody>
      <dsp:txXfrm>
        <a:off x="3623" y="754379"/>
        <a:ext cx="2471494" cy="1584198"/>
      </dsp:txXfrm>
    </dsp:sp>
    <dsp:sp modelId="{C5A80E3F-8E3F-43B2-ABE9-60D44A1531E7}">
      <dsp:nvSpPr>
        <dsp:cNvPr id="0" name=""/>
        <dsp:cNvSpPr/>
      </dsp:nvSpPr>
      <dsp:spPr>
        <a:xfrm>
          <a:off x="2475118" y="754379"/>
          <a:ext cx="2471494" cy="15841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Ireland </a:t>
          </a:r>
        </a:p>
      </dsp:txBody>
      <dsp:txXfrm>
        <a:off x="2475118" y="754379"/>
        <a:ext cx="2471494" cy="1584198"/>
      </dsp:txXfrm>
    </dsp:sp>
    <dsp:sp modelId="{00BA9A10-3B05-4150-8942-4FFE46C6148D}">
      <dsp:nvSpPr>
        <dsp:cNvPr id="0" name=""/>
        <dsp:cNvSpPr/>
      </dsp:nvSpPr>
      <dsp:spPr>
        <a:xfrm>
          <a:off x="4946613" y="754379"/>
          <a:ext cx="2471494" cy="15841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Germany</a:t>
          </a:r>
          <a:r>
            <a:rPr lang="en-US" sz="4500" kern="1200" dirty="0"/>
            <a:t> </a:t>
          </a:r>
        </a:p>
      </dsp:txBody>
      <dsp:txXfrm>
        <a:off x="4946613" y="754379"/>
        <a:ext cx="2471494" cy="1584198"/>
      </dsp:txXfrm>
    </dsp:sp>
    <dsp:sp modelId="{71B84F70-E074-4A52-9D43-3D00231C2228}">
      <dsp:nvSpPr>
        <dsp:cNvPr id="0" name=""/>
        <dsp:cNvSpPr/>
      </dsp:nvSpPr>
      <dsp:spPr>
        <a:xfrm>
          <a:off x="0" y="2338578"/>
          <a:ext cx="7421732" cy="17602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C2250-FE3D-4A0F-91F3-7A5AA1F519C7}">
      <dsp:nvSpPr>
        <dsp:cNvPr id="0" name=""/>
        <dsp:cNvSpPr/>
      </dsp:nvSpPr>
      <dsp:spPr>
        <a:xfrm>
          <a:off x="4087999" y="2119221"/>
          <a:ext cx="1956801" cy="1953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Sitka Display" pitchFamily="2" charset="0"/>
            </a:rPr>
            <a:t>GCSG</a:t>
          </a:r>
          <a:endParaRPr lang="en-IN" sz="1400" kern="1200" dirty="0">
            <a:latin typeface="Sitka Display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Sitka Display" pitchFamily="2" charset="0"/>
            </a:rPr>
            <a:t>CTE</a:t>
          </a:r>
          <a:endParaRPr lang="en-IN" sz="1400" kern="1200" dirty="0">
            <a:latin typeface="Sitka Display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Sitka Display" pitchFamily="2" charset="0"/>
            </a:rPr>
            <a:t>Bio</a:t>
          </a:r>
          <a:endParaRPr lang="en-IN" sz="1400" kern="1200" dirty="0">
            <a:latin typeface="Sitka Display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>
              <a:latin typeface="Sitka Display" pitchFamily="2" charset="0"/>
            </a:rPr>
            <a:t>Expopharm</a:t>
          </a:r>
          <a:endParaRPr lang="en-IN" sz="1400" kern="1200" dirty="0">
            <a:latin typeface="Sitka Display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 err="1">
              <a:latin typeface="Sitka Display" pitchFamily="2" charset="0"/>
            </a:rPr>
            <a:t>CPhI</a:t>
          </a:r>
          <a:endParaRPr lang="en-IN" sz="1400" kern="1200" dirty="0">
            <a:latin typeface="Sitka Display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>
              <a:latin typeface="Sitka Display" pitchFamily="2" charset="0"/>
            </a:rPr>
            <a:t>DIA</a:t>
          </a:r>
        </a:p>
      </dsp:txBody>
      <dsp:txXfrm>
        <a:off x="4715159" y="2647631"/>
        <a:ext cx="1289523" cy="1384634"/>
      </dsp:txXfrm>
    </dsp:sp>
    <dsp:sp modelId="{7EFA95A8-2EAA-475B-82B9-18512A4E60D6}">
      <dsp:nvSpPr>
        <dsp:cNvPr id="0" name=""/>
        <dsp:cNvSpPr/>
      </dsp:nvSpPr>
      <dsp:spPr>
        <a:xfrm>
          <a:off x="473260" y="2108199"/>
          <a:ext cx="1956801" cy="19983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Sitka Display" pitchFamily="2" charset="0"/>
            </a:rPr>
            <a:t>Arab Health</a:t>
          </a:r>
          <a:endParaRPr lang="en-IN" sz="1400" kern="1200" dirty="0">
            <a:latin typeface="Sitka Display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>
              <a:latin typeface="Sitka Display" pitchFamily="2" charset="0"/>
            </a:rPr>
            <a:t>Iphex</a:t>
          </a:r>
          <a:endParaRPr lang="en-IN" sz="1400" kern="1200" dirty="0">
            <a:latin typeface="Sitka Display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>
              <a:latin typeface="Sitka Display" pitchFamily="2" charset="0"/>
            </a:rPr>
            <a:t>CPhI</a:t>
          </a:r>
          <a:endParaRPr lang="en-IN" sz="1400" kern="1200" dirty="0">
            <a:latin typeface="Sitka Display" pitchFamily="2" charset="0"/>
          </a:endParaRPr>
        </a:p>
      </dsp:txBody>
      <dsp:txXfrm>
        <a:off x="513379" y="2647906"/>
        <a:ext cx="1289523" cy="1418526"/>
      </dsp:txXfrm>
    </dsp:sp>
    <dsp:sp modelId="{D69764B8-6EF8-4A76-A639-709617F57A96}">
      <dsp:nvSpPr>
        <dsp:cNvPr id="0" name=""/>
        <dsp:cNvSpPr/>
      </dsp:nvSpPr>
      <dsp:spPr>
        <a:xfrm>
          <a:off x="4062052" y="-12536"/>
          <a:ext cx="1956801" cy="1527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Sitka Display" pitchFamily="2" charset="0"/>
            </a:rPr>
            <a:t>GCSG</a:t>
          </a:r>
          <a:endParaRPr lang="en-IN" sz="1400" kern="1200" dirty="0">
            <a:latin typeface="Sitka Display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>
              <a:latin typeface="Sitka Display" pitchFamily="2" charset="0"/>
            </a:rPr>
            <a:t>CPhI</a:t>
          </a:r>
          <a:endParaRPr lang="en-IN" sz="1400" kern="1200" dirty="0">
            <a:latin typeface="Sitka Display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>
              <a:latin typeface="Sitka Display" pitchFamily="2" charset="0"/>
            </a:rPr>
            <a:t>Asembia</a:t>
          </a:r>
          <a:endParaRPr lang="en-IN" sz="1400" kern="1200" dirty="0">
            <a:latin typeface="Sitka Display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Sitka Display" pitchFamily="2" charset="0"/>
            </a:rPr>
            <a:t>Bio</a:t>
          </a:r>
          <a:endParaRPr lang="en-IN" sz="1400" kern="1200" dirty="0">
            <a:latin typeface="Sitka Display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Sitka Display" pitchFamily="2" charset="0"/>
            </a:rPr>
            <a:t>DIA</a:t>
          </a:r>
          <a:endParaRPr lang="en-IN" sz="1400" kern="1200" dirty="0">
            <a:latin typeface="Sitka Display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Sitka Display" pitchFamily="2" charset="0"/>
            </a:rPr>
            <a:t>CTS</a:t>
          </a:r>
          <a:endParaRPr lang="en-IN" sz="1400" kern="1200" dirty="0">
            <a:latin typeface="Sitka Display" pitchFamily="2" charset="0"/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700" kern="1200" dirty="0">
            <a:latin typeface="Sitka Display" pitchFamily="2" charset="0"/>
          </a:endParaRPr>
        </a:p>
      </dsp:txBody>
      <dsp:txXfrm>
        <a:off x="4682654" y="21025"/>
        <a:ext cx="1302639" cy="1078733"/>
      </dsp:txXfrm>
    </dsp:sp>
    <dsp:sp modelId="{E1DD9B09-EA89-4DC6-BA20-C0D9FC6670DA}">
      <dsp:nvSpPr>
        <dsp:cNvPr id="0" name=""/>
        <dsp:cNvSpPr/>
      </dsp:nvSpPr>
      <dsp:spPr>
        <a:xfrm>
          <a:off x="473260" y="-12105"/>
          <a:ext cx="1956801" cy="1586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Sitka Display" pitchFamily="2" charset="0"/>
            </a:rPr>
            <a:t>GCSG</a:t>
          </a:r>
          <a:endParaRPr lang="en-IN" sz="1400" kern="1200" dirty="0">
            <a:latin typeface="Sitka Display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Sitka Display" pitchFamily="2" charset="0"/>
            </a:rPr>
            <a:t>Bio</a:t>
          </a:r>
          <a:endParaRPr lang="en-IN" sz="1400" kern="1200" dirty="0">
            <a:latin typeface="Sitka Display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Sitka Display" pitchFamily="2" charset="0"/>
            </a:rPr>
            <a:t>DIA</a:t>
          </a:r>
          <a:endParaRPr lang="en-IN" sz="1400" kern="1200" dirty="0">
            <a:latin typeface="Sitka Display" pitchFamily="2" charset="0"/>
          </a:endParaRPr>
        </a:p>
      </dsp:txBody>
      <dsp:txXfrm>
        <a:off x="508119" y="22754"/>
        <a:ext cx="1300043" cy="1120457"/>
      </dsp:txXfrm>
    </dsp:sp>
    <dsp:sp modelId="{A3D1161A-B5D5-4C69-AE71-65110D2A0C72}">
      <dsp:nvSpPr>
        <dsp:cNvPr id="0" name=""/>
        <dsp:cNvSpPr/>
      </dsp:nvSpPr>
      <dsp:spPr>
        <a:xfrm>
          <a:off x="1293216" y="277216"/>
          <a:ext cx="1715172" cy="171517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latin typeface="Sitka Display" pitchFamily="2" charset="0"/>
            </a:rPr>
            <a:t>AsiaPac</a:t>
          </a:r>
          <a:endParaRPr lang="en-IN" sz="2100" kern="1200" dirty="0">
            <a:latin typeface="Sitka Display" pitchFamily="2" charset="0"/>
          </a:endParaRPr>
        </a:p>
      </dsp:txBody>
      <dsp:txXfrm>
        <a:off x="1795578" y="779578"/>
        <a:ext cx="1212810" cy="1212810"/>
      </dsp:txXfrm>
    </dsp:sp>
    <dsp:sp modelId="{BB297598-161B-4F99-9C34-5F263AEBA424}">
      <dsp:nvSpPr>
        <dsp:cNvPr id="0" name=""/>
        <dsp:cNvSpPr/>
      </dsp:nvSpPr>
      <dsp:spPr>
        <a:xfrm rot="5400000">
          <a:off x="3087611" y="277216"/>
          <a:ext cx="1715172" cy="171517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Sitka Display" pitchFamily="2" charset="0"/>
            </a:rPr>
            <a:t>US</a:t>
          </a:r>
          <a:endParaRPr lang="en-IN" sz="2100" kern="1200" dirty="0">
            <a:latin typeface="Sitka Display" pitchFamily="2" charset="0"/>
          </a:endParaRPr>
        </a:p>
      </dsp:txBody>
      <dsp:txXfrm rot="-5400000">
        <a:off x="3087611" y="779578"/>
        <a:ext cx="1212810" cy="1212810"/>
      </dsp:txXfrm>
    </dsp:sp>
    <dsp:sp modelId="{9CE26FB7-A0B4-4C5E-BB7F-D2FDAF949199}">
      <dsp:nvSpPr>
        <dsp:cNvPr id="0" name=""/>
        <dsp:cNvSpPr/>
      </dsp:nvSpPr>
      <dsp:spPr>
        <a:xfrm rot="10800000">
          <a:off x="3087611" y="2071611"/>
          <a:ext cx="1715172" cy="171517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Sitka Display" pitchFamily="2" charset="0"/>
            </a:rPr>
            <a:t>Europe</a:t>
          </a:r>
          <a:endParaRPr lang="en-IN" sz="2100" kern="1200" dirty="0">
            <a:latin typeface="Sitka Display" pitchFamily="2" charset="0"/>
          </a:endParaRPr>
        </a:p>
      </dsp:txBody>
      <dsp:txXfrm rot="10800000">
        <a:off x="3087611" y="2071611"/>
        <a:ext cx="1212810" cy="1212810"/>
      </dsp:txXfrm>
    </dsp:sp>
    <dsp:sp modelId="{2650FB79-54F0-407A-B723-8B7C2C7A8162}">
      <dsp:nvSpPr>
        <dsp:cNvPr id="0" name=""/>
        <dsp:cNvSpPr/>
      </dsp:nvSpPr>
      <dsp:spPr>
        <a:xfrm rot="16200000">
          <a:off x="1293216" y="2071611"/>
          <a:ext cx="1715172" cy="171517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Sitka Display" pitchFamily="2" charset="0"/>
            </a:rPr>
            <a:t>MENA  &amp; </a:t>
          </a:r>
          <a:br>
            <a:rPr lang="en-US" sz="2100" kern="1200" dirty="0">
              <a:latin typeface="Sitka Display" pitchFamily="2" charset="0"/>
            </a:rPr>
          </a:br>
          <a:r>
            <a:rPr lang="en-US" sz="2100" kern="1200" dirty="0">
              <a:latin typeface="Sitka Display" pitchFamily="2" charset="0"/>
            </a:rPr>
            <a:t>India</a:t>
          </a:r>
          <a:endParaRPr lang="en-IN" sz="2100" kern="1200" dirty="0">
            <a:latin typeface="Sitka Display" pitchFamily="2" charset="0"/>
          </a:endParaRPr>
        </a:p>
      </dsp:txBody>
      <dsp:txXfrm rot="5400000">
        <a:off x="1795578" y="2071611"/>
        <a:ext cx="1212810" cy="1212810"/>
      </dsp:txXfrm>
    </dsp:sp>
    <dsp:sp modelId="{579AA587-1568-4647-88FC-A15DC101ECAB}">
      <dsp:nvSpPr>
        <dsp:cNvPr id="0" name=""/>
        <dsp:cNvSpPr/>
      </dsp:nvSpPr>
      <dsp:spPr>
        <a:xfrm>
          <a:off x="2751904" y="1675497"/>
          <a:ext cx="592190" cy="51494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52C4FF-CE93-49E1-89A0-FE3FC0A50949}">
      <dsp:nvSpPr>
        <dsp:cNvPr id="0" name=""/>
        <dsp:cNvSpPr/>
      </dsp:nvSpPr>
      <dsp:spPr>
        <a:xfrm rot="10800000">
          <a:off x="2751904" y="1873554"/>
          <a:ext cx="592190" cy="51494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228A4-1A63-434B-8568-DFBA25C18A18}">
      <dsp:nvSpPr>
        <dsp:cNvPr id="0" name=""/>
        <dsp:cNvSpPr/>
      </dsp:nvSpPr>
      <dsp:spPr>
        <a:xfrm>
          <a:off x="4025" y="1489314"/>
          <a:ext cx="2271895" cy="1873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Access to 76 REMS</a:t>
          </a:r>
        </a:p>
      </dsp:txBody>
      <dsp:txXfrm>
        <a:off x="47147" y="1532436"/>
        <a:ext cx="2185651" cy="1386057"/>
      </dsp:txXfrm>
    </dsp:sp>
    <dsp:sp modelId="{FDFDA4F2-5A01-4CC5-98B4-8FC1932E4B8D}">
      <dsp:nvSpPr>
        <dsp:cNvPr id="0" name=""/>
        <dsp:cNvSpPr/>
      </dsp:nvSpPr>
      <dsp:spPr>
        <a:xfrm>
          <a:off x="1752591" y="2057411"/>
          <a:ext cx="2421922" cy="2421922"/>
        </a:xfrm>
        <a:prstGeom prst="leftCircularArrow">
          <a:avLst>
            <a:gd name="adj1" fmla="val 2812"/>
            <a:gd name="adj2" fmla="val 343252"/>
            <a:gd name="adj3" fmla="val 2118762"/>
            <a:gd name="adj4" fmla="val 9024489"/>
            <a:gd name="adj5" fmla="val 328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D5E1D-7575-4C3E-8A7D-B1DE2D61C4C1}">
      <dsp:nvSpPr>
        <dsp:cNvPr id="0" name=""/>
        <dsp:cNvSpPr/>
      </dsp:nvSpPr>
      <dsp:spPr>
        <a:xfrm>
          <a:off x="508891" y="2961616"/>
          <a:ext cx="2019462" cy="803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REMS</a:t>
          </a:r>
        </a:p>
      </dsp:txBody>
      <dsp:txXfrm>
        <a:off x="532412" y="2985137"/>
        <a:ext cx="1972420" cy="756031"/>
      </dsp:txXfrm>
    </dsp:sp>
    <dsp:sp modelId="{C11DFC32-76BD-4DF2-89C9-E8AB246FDF02}">
      <dsp:nvSpPr>
        <dsp:cNvPr id="0" name=""/>
        <dsp:cNvSpPr/>
      </dsp:nvSpPr>
      <dsp:spPr>
        <a:xfrm>
          <a:off x="2852635" y="1489314"/>
          <a:ext cx="2271895" cy="1873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Source drugs for Rare Diseases (&gt;7k)</a:t>
          </a:r>
        </a:p>
      </dsp:txBody>
      <dsp:txXfrm>
        <a:off x="2895757" y="1933972"/>
        <a:ext cx="2185651" cy="1386057"/>
      </dsp:txXfrm>
    </dsp:sp>
    <dsp:sp modelId="{DD2B9203-3E67-42EB-9467-E55C8FD6E3FC}">
      <dsp:nvSpPr>
        <dsp:cNvPr id="0" name=""/>
        <dsp:cNvSpPr/>
      </dsp:nvSpPr>
      <dsp:spPr>
        <a:xfrm>
          <a:off x="4419605" y="248119"/>
          <a:ext cx="2712220" cy="2712220"/>
        </a:xfrm>
        <a:prstGeom prst="circularArrow">
          <a:avLst>
            <a:gd name="adj1" fmla="val 2511"/>
            <a:gd name="adj2" fmla="val 304372"/>
            <a:gd name="adj3" fmla="val 19520118"/>
            <a:gd name="adj4" fmla="val 12575511"/>
            <a:gd name="adj5" fmla="val 29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3997E-AFB6-4AFF-8ACB-95F0B55CE609}">
      <dsp:nvSpPr>
        <dsp:cNvPr id="0" name=""/>
        <dsp:cNvSpPr/>
      </dsp:nvSpPr>
      <dsp:spPr>
        <a:xfrm>
          <a:off x="3357501" y="1087777"/>
          <a:ext cx="2019462" cy="803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Orphan Drugs</a:t>
          </a:r>
        </a:p>
      </dsp:txBody>
      <dsp:txXfrm>
        <a:off x="3381022" y="1111298"/>
        <a:ext cx="1972420" cy="756031"/>
      </dsp:txXfrm>
    </dsp:sp>
    <dsp:sp modelId="{86F50C6A-D7B3-4CBB-96FE-4BB2E22F0273}">
      <dsp:nvSpPr>
        <dsp:cNvPr id="0" name=""/>
        <dsp:cNvSpPr/>
      </dsp:nvSpPr>
      <dsp:spPr>
        <a:xfrm>
          <a:off x="5701245" y="1489314"/>
          <a:ext cx="2271895" cy="1873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Access to limited distribution drugs</a:t>
          </a:r>
          <a:endParaRPr lang="en-IN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Hard to Source</a:t>
          </a:r>
          <a:endParaRPr lang="en-IN" sz="1900" kern="1200" dirty="0"/>
        </a:p>
      </dsp:txBody>
      <dsp:txXfrm>
        <a:off x="5744367" y="1532436"/>
        <a:ext cx="2185651" cy="1386057"/>
      </dsp:txXfrm>
    </dsp:sp>
    <dsp:sp modelId="{543E9B5C-3253-4F97-ACCE-0FA1D74D7AF6}">
      <dsp:nvSpPr>
        <dsp:cNvPr id="0" name=""/>
        <dsp:cNvSpPr/>
      </dsp:nvSpPr>
      <dsp:spPr>
        <a:xfrm>
          <a:off x="6206111" y="2961616"/>
          <a:ext cx="2019462" cy="803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Named Patient Drug Supply</a:t>
          </a:r>
          <a:endParaRPr lang="en-IN" sz="2000" kern="1200" dirty="0"/>
        </a:p>
      </dsp:txBody>
      <dsp:txXfrm>
        <a:off x="6229632" y="2985137"/>
        <a:ext cx="1972420" cy="7560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83634-72E2-4F9F-94AA-58AE75EEB4C8}">
      <dsp:nvSpPr>
        <dsp:cNvPr id="0" name=""/>
        <dsp:cNvSpPr/>
      </dsp:nvSpPr>
      <dsp:spPr>
        <a:xfrm>
          <a:off x="0" y="0"/>
          <a:ext cx="6439669" cy="22631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64E5B-02BA-4BCD-99AB-49F7476A560E}">
      <dsp:nvSpPr>
        <dsp:cNvPr id="0" name=""/>
        <dsp:cNvSpPr/>
      </dsp:nvSpPr>
      <dsp:spPr>
        <a:xfrm>
          <a:off x="2227095" y="407155"/>
          <a:ext cx="1891652" cy="165963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680" t="16604" r="4341" b="1697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02941-C80E-4359-B35F-6F6E6E858E51}">
      <dsp:nvSpPr>
        <dsp:cNvPr id="0" name=""/>
        <dsp:cNvSpPr/>
      </dsp:nvSpPr>
      <dsp:spPr>
        <a:xfrm rot="10800000">
          <a:off x="2241414" y="2263140"/>
          <a:ext cx="1891652" cy="27660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>
              <a:latin typeface="Sitka Display" pitchFamily="2" charset="0"/>
            </a:rPr>
            <a:t>Subsidiary Office        </a:t>
          </a:r>
          <a:r>
            <a:rPr lang="en-IN" sz="1400" kern="1200" dirty="0">
              <a:latin typeface="Sitka Display" pitchFamily="2" charset="0"/>
            </a:rPr>
            <a:t>Raleigh, NC,US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latin typeface="Sitka Display" pitchFamily="2" charset="0"/>
            </a:rPr>
            <a:t>2021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latin typeface="Sitka Display" pitchFamily="2" charset="0"/>
            </a:rPr>
            <a:t>Focussed on Comparator Drug Sourcing,  Serving US &amp; ROW Markets; CTSS activities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 dirty="0">
            <a:latin typeface="Sitka Display" pitchFamily="2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latin typeface="Sitka Display" pitchFamily="2" charset="0"/>
            </a:rPr>
            <a:t>No 2 US RLD supplying Company in India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 dirty="0">
            <a:latin typeface="Sitka Display" pitchFamily="2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 dirty="0">
            <a:latin typeface="Sitka Display" pitchFamily="2" charset="0"/>
          </a:endParaRPr>
        </a:p>
      </dsp:txBody>
      <dsp:txXfrm rot="10800000">
        <a:off x="2299589" y="2263140"/>
        <a:ext cx="1775302" cy="2707884"/>
      </dsp:txXfrm>
    </dsp:sp>
    <dsp:sp modelId="{F8534C48-0337-4C4E-839C-2013465E9BDF}">
      <dsp:nvSpPr>
        <dsp:cNvPr id="0" name=""/>
        <dsp:cNvSpPr/>
      </dsp:nvSpPr>
      <dsp:spPr>
        <a:xfrm>
          <a:off x="139202" y="382393"/>
          <a:ext cx="1891652" cy="165963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680" t="18470" r="663" b="1511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9D8CB-61FD-4560-9443-9F976B51C33E}">
      <dsp:nvSpPr>
        <dsp:cNvPr id="0" name=""/>
        <dsp:cNvSpPr/>
      </dsp:nvSpPr>
      <dsp:spPr>
        <a:xfrm rot="10800000">
          <a:off x="149946" y="2263140"/>
          <a:ext cx="1891652" cy="27660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>
              <a:latin typeface="Sitka Display" pitchFamily="2" charset="0"/>
            </a:rPr>
            <a:t>Head Office          </a:t>
          </a:r>
          <a:r>
            <a:rPr lang="en-IN" sz="1400" kern="1200" dirty="0">
              <a:latin typeface="Sitka Display" pitchFamily="2" charset="0"/>
            </a:rPr>
            <a:t>Ahmedabad, India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latin typeface="Sitka Display" pitchFamily="2" charset="0"/>
            </a:rPr>
            <a:t>2014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latin typeface="Sitka Display" pitchFamily="2" charset="0"/>
            </a:rPr>
            <a:t>Focussed on Exports (FDF,API etc)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 dirty="0">
            <a:latin typeface="Sitka Display" pitchFamily="2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latin typeface="Sitka Display" pitchFamily="2" charset="0"/>
            </a:rPr>
            <a:t>Marketing own Brand in Maldives &amp; Cambodia   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latin typeface="Sitka Display" pitchFamily="2" charset="0"/>
            </a:rPr>
            <a:t>Supplying API’s to SAARC, SEA, Africa, LATAM markets </a:t>
          </a:r>
        </a:p>
      </dsp:txBody>
      <dsp:txXfrm rot="10800000">
        <a:off x="208121" y="2263140"/>
        <a:ext cx="1775302" cy="2707884"/>
      </dsp:txXfrm>
    </dsp:sp>
    <dsp:sp modelId="{067BA012-EB0D-411A-87DB-9869D1D8697A}">
      <dsp:nvSpPr>
        <dsp:cNvPr id="0" name=""/>
        <dsp:cNvSpPr/>
      </dsp:nvSpPr>
      <dsp:spPr>
        <a:xfrm>
          <a:off x="4354826" y="301751"/>
          <a:ext cx="1891652" cy="165963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822" t="19178" r="-6617" b="1025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D8C7F-9A19-4B0F-AA0E-03BDA3BF274D}">
      <dsp:nvSpPr>
        <dsp:cNvPr id="0" name=""/>
        <dsp:cNvSpPr/>
      </dsp:nvSpPr>
      <dsp:spPr>
        <a:xfrm rot="10800000">
          <a:off x="4354826" y="2263140"/>
          <a:ext cx="1891652" cy="27660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>
              <a:latin typeface="Sitka Display" pitchFamily="2" charset="0"/>
            </a:rPr>
            <a:t>Subsidiary Office          </a:t>
          </a:r>
          <a:r>
            <a:rPr lang="en-IN" sz="1400" kern="1200" dirty="0">
              <a:latin typeface="Sitka Display" pitchFamily="2" charset="0"/>
            </a:rPr>
            <a:t>Dublin, Ireland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latin typeface="Sitka Display" pitchFamily="2" charset="0"/>
            </a:rPr>
            <a:t>2022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latin typeface="Sitka Display" pitchFamily="2" charset="0"/>
            </a:rPr>
            <a:t>Focussed on Comparator Drug Sourcing, Serving European &amp; ROW      Markets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 dirty="0">
            <a:latin typeface="Sitka Display" pitchFamily="2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latin typeface="Sitka Display" pitchFamily="2" charset="0"/>
            </a:rPr>
            <a:t>No 3 Europe RLD supplying Company in India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 dirty="0">
            <a:latin typeface="Sitka Display" pitchFamily="2" charset="0"/>
          </a:endParaRPr>
        </a:p>
      </dsp:txBody>
      <dsp:txXfrm rot="10800000">
        <a:off x="4413001" y="2263140"/>
        <a:ext cx="1775302" cy="27078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3CF48-9C6D-4209-B1DB-30CA74EFD921}">
      <dsp:nvSpPr>
        <dsp:cNvPr id="0" name=""/>
        <dsp:cNvSpPr/>
      </dsp:nvSpPr>
      <dsp:spPr>
        <a:xfrm rot="16200000">
          <a:off x="3673807" y="-196922"/>
          <a:ext cx="3736199" cy="4130044"/>
        </a:xfrm>
        <a:prstGeom prst="downArrow">
          <a:avLst>
            <a:gd name="adj1" fmla="val 50000"/>
            <a:gd name="adj2" fmla="val 35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cap="all" dirty="0">
              <a:solidFill>
                <a:srgbClr val="4B4F58"/>
              </a:solidFill>
              <a:effectLst/>
              <a:latin typeface="Sitka Display" pitchFamily="2" charset="0"/>
            </a:rPr>
            <a:t>VISION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solidFill>
                <a:schemeClr val="tx1"/>
              </a:solidFill>
              <a:effectLst/>
              <a:latin typeface="Sitka Display" pitchFamily="2" charset="0"/>
            </a:rPr>
            <a:t>At NewLife Medicals, we work every day to grow as an Admired Global Company that makes a difference in people’s life.</a:t>
          </a:r>
          <a:endParaRPr lang="en-IN" sz="1600" kern="1200" dirty="0">
            <a:solidFill>
              <a:schemeClr val="tx1"/>
            </a:solidFill>
            <a:latin typeface="Sitka Display" pitchFamily="2" charset="0"/>
          </a:endParaRPr>
        </a:p>
      </dsp:txBody>
      <dsp:txXfrm rot="5400000">
        <a:off x="3476885" y="934051"/>
        <a:ext cx="3476209" cy="1868099"/>
      </dsp:txXfrm>
    </dsp:sp>
    <dsp:sp modelId="{F05E7DBE-31FE-4E3A-8BF8-FBD5E0C8BEEE}">
      <dsp:nvSpPr>
        <dsp:cNvPr id="0" name=""/>
        <dsp:cNvSpPr/>
      </dsp:nvSpPr>
      <dsp:spPr>
        <a:xfrm rot="5400000">
          <a:off x="0" y="0"/>
          <a:ext cx="3699463" cy="3699463"/>
        </a:xfrm>
        <a:prstGeom prst="downArrow">
          <a:avLst>
            <a:gd name="adj1" fmla="val 50000"/>
            <a:gd name="adj2" fmla="val 35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cap="all" dirty="0">
              <a:solidFill>
                <a:schemeClr val="tx1"/>
              </a:solidFill>
              <a:effectLst/>
              <a:latin typeface="Sitka Display" pitchFamily="2" charset="0"/>
            </a:rPr>
            <a:t>MISSION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solidFill>
                <a:schemeClr val="tx1"/>
              </a:solidFill>
              <a:effectLst/>
              <a:latin typeface="Sitka Display" pitchFamily="2" charset="0"/>
            </a:rPr>
            <a:t>Our mission is to enable people lead Good Life, Happy Life and Longer Life.</a:t>
          </a:r>
          <a:endParaRPr lang="en-IN" sz="1600" kern="1200" dirty="0">
            <a:solidFill>
              <a:schemeClr val="tx1"/>
            </a:solidFill>
            <a:latin typeface="Sitka Display" pitchFamily="2" charset="0"/>
          </a:endParaRPr>
        </a:p>
      </dsp:txBody>
      <dsp:txXfrm rot="-5400000">
        <a:off x="647406" y="924866"/>
        <a:ext cx="3052057" cy="18497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8738D-3D1A-49AC-B742-68B47A02A4BC}">
      <dsp:nvSpPr>
        <dsp:cNvPr id="0" name=""/>
        <dsp:cNvSpPr/>
      </dsp:nvSpPr>
      <dsp:spPr>
        <a:xfrm>
          <a:off x="3335840" y="2511306"/>
          <a:ext cx="2685508" cy="1757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kumimoji="0" lang="en-US" altLang="en-US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From the smallest detail to the largest, we take service seriously. We focus on the detail while never losing sight of the big picture to drive the best possible outcome</a:t>
          </a:r>
          <a:endParaRPr lang="en-IN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80103" y="2989342"/>
        <a:ext cx="1802633" cy="1241054"/>
      </dsp:txXfrm>
    </dsp:sp>
    <dsp:sp modelId="{CF47911F-72E3-47E5-A2DD-D6200E26F390}">
      <dsp:nvSpPr>
        <dsp:cNvPr id="0" name=""/>
        <dsp:cNvSpPr/>
      </dsp:nvSpPr>
      <dsp:spPr>
        <a:xfrm>
          <a:off x="197344" y="2470592"/>
          <a:ext cx="2871132" cy="17563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kumimoji="0" lang="en-US" altLang="en-US" sz="1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kumimoji="0" lang="en-US" altLang="en-US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We recognize and uphold the importance of all people, the way we do things, our quest for innovation and most importantly, our clients</a:t>
          </a:r>
          <a:endParaRPr lang="en-IN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924" y="2948249"/>
        <a:ext cx="1932632" cy="1240070"/>
      </dsp:txXfrm>
    </dsp:sp>
    <dsp:sp modelId="{A8567B7A-9C53-4C66-BE18-A9C6EE64DDBA}">
      <dsp:nvSpPr>
        <dsp:cNvPr id="0" name=""/>
        <dsp:cNvSpPr/>
      </dsp:nvSpPr>
      <dsp:spPr>
        <a:xfrm>
          <a:off x="3448050" y="-241516"/>
          <a:ext cx="2635820" cy="1853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r>
            <a:rPr kumimoji="0" lang="en-US" altLang="en-US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kumimoji="0" lang="en-US" altLang="en-US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tka Display" pitchFamily="2" charset="0"/>
            </a:rPr>
            <a:t>Each of us, no matter what we do, contributes to the development of every function that ultimately benefits client</a:t>
          </a:r>
          <a:endParaRPr lang="en-IN" sz="1200" kern="1200" dirty="0"/>
        </a:p>
      </dsp:txBody>
      <dsp:txXfrm>
        <a:off x="4279516" y="-200796"/>
        <a:ext cx="1763634" cy="1308858"/>
      </dsp:txXfrm>
    </dsp:sp>
    <dsp:sp modelId="{6C1B2A8A-D15A-496E-BC7D-7195075B9DF6}">
      <dsp:nvSpPr>
        <dsp:cNvPr id="0" name=""/>
        <dsp:cNvSpPr/>
      </dsp:nvSpPr>
      <dsp:spPr>
        <a:xfrm>
          <a:off x="20556" y="-245903"/>
          <a:ext cx="2915334" cy="1862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kumimoji="0" lang="en-US" altLang="en-US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tka Display" pitchFamily="2" charset="0"/>
            </a:rPr>
            <a:t>   </a:t>
          </a:r>
          <a:r>
            <a:rPr kumimoji="0" lang="en-US" altLang="en-US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We think through our heart, we do the right thing and we have the commitment to own the outcome</a:t>
          </a:r>
          <a:endParaRPr lang="en-IN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469" y="-204990"/>
        <a:ext cx="1958907" cy="1315052"/>
      </dsp:txXfrm>
    </dsp:sp>
    <dsp:sp modelId="{84413504-5C8A-4C4D-91C2-188674BF76B4}">
      <dsp:nvSpPr>
        <dsp:cNvPr id="0" name=""/>
        <dsp:cNvSpPr/>
      </dsp:nvSpPr>
      <dsp:spPr>
        <a:xfrm>
          <a:off x="1676397" y="539917"/>
          <a:ext cx="1524191" cy="139610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1100" b="1" i="0" u="none" strike="noStrike" kern="1200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Sitka Display" pitchFamily="2" charset="0"/>
            </a:rPr>
            <a:t>Empowerment and Empathy  </a:t>
          </a:r>
          <a:endParaRPr lang="en-IN" sz="1100" kern="1200" dirty="0">
            <a:solidFill>
              <a:srgbClr val="FFFF00"/>
            </a:solidFill>
          </a:endParaRPr>
        </a:p>
      </dsp:txBody>
      <dsp:txXfrm>
        <a:off x="2122822" y="948827"/>
        <a:ext cx="1077766" cy="987196"/>
      </dsp:txXfrm>
    </dsp:sp>
    <dsp:sp modelId="{4B7B60FC-0E5C-455E-BC30-0902E9156FE6}">
      <dsp:nvSpPr>
        <dsp:cNvPr id="0" name=""/>
        <dsp:cNvSpPr/>
      </dsp:nvSpPr>
      <dsp:spPr>
        <a:xfrm rot="5400000">
          <a:off x="3188375" y="556037"/>
          <a:ext cx="1413502" cy="138946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altLang="en-US" sz="1200" b="1" i="0" u="none" strike="noStrike" kern="1200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Sitka Display" pitchFamily="2" charset="0"/>
            </a:rPr>
            <a:t>Clients first</a:t>
          </a:r>
          <a:endParaRPr lang="en-IN" sz="1200" kern="1200" dirty="0">
            <a:solidFill>
              <a:srgbClr val="FFFF00"/>
            </a:solidFill>
          </a:endParaRPr>
        </a:p>
      </dsp:txBody>
      <dsp:txXfrm rot="-5400000">
        <a:off x="3200395" y="958023"/>
        <a:ext cx="982498" cy="999497"/>
      </dsp:txXfrm>
    </dsp:sp>
    <dsp:sp modelId="{8D160949-BE4C-4368-94EB-46B581B50280}">
      <dsp:nvSpPr>
        <dsp:cNvPr id="0" name=""/>
        <dsp:cNvSpPr/>
      </dsp:nvSpPr>
      <dsp:spPr>
        <a:xfrm rot="10800000">
          <a:off x="3192781" y="1909718"/>
          <a:ext cx="1416894" cy="141161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1100" b="1" i="0" u="none" strike="noStrike" kern="1200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Sitka Display" pitchFamily="2" charset="0"/>
            </a:rPr>
            <a:t>On Time Service          </a:t>
          </a:r>
          <a:endParaRPr lang="en-IN" sz="1100" b="1" kern="1200" dirty="0">
            <a:solidFill>
              <a:srgbClr val="FFFF00"/>
            </a:solidFill>
          </a:endParaRPr>
        </a:p>
      </dsp:txBody>
      <dsp:txXfrm rot="10800000">
        <a:off x="3192781" y="1909718"/>
        <a:ext cx="1001895" cy="998162"/>
      </dsp:txXfrm>
    </dsp:sp>
    <dsp:sp modelId="{9016FDCC-78D8-45D3-8A4B-1352DE1D1451}">
      <dsp:nvSpPr>
        <dsp:cNvPr id="0" name=""/>
        <dsp:cNvSpPr/>
      </dsp:nvSpPr>
      <dsp:spPr>
        <a:xfrm rot="16200000">
          <a:off x="1699799" y="1891832"/>
          <a:ext cx="1412523" cy="144647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1400" b="1" i="0" u="none" strike="noStrike" kern="1200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Sitka Display" pitchFamily="2" charset="0"/>
            </a:rPr>
            <a:t>Respect</a:t>
          </a:r>
          <a:r>
            <a:rPr kumimoji="0" lang="en-US" altLang="en-US" sz="1100" b="1" i="0" u="none" strike="noStrike" kern="1200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Sitka Display" pitchFamily="2" charset="0"/>
            </a:rPr>
            <a:t> </a:t>
          </a:r>
          <a:r>
            <a:rPr kumimoji="0" lang="en-US" altLang="en-US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tka Display" pitchFamily="2" charset="0"/>
            </a:rPr>
            <a:t> </a:t>
          </a:r>
          <a:r>
            <a:rPr kumimoji="0" lang="en-US" altLang="en-US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tka Display" pitchFamily="2" charset="0"/>
            </a:rPr>
            <a:t> </a:t>
          </a:r>
          <a:endParaRPr lang="en-IN" sz="1200" kern="1200" dirty="0"/>
        </a:p>
      </dsp:txBody>
      <dsp:txXfrm rot="5400000">
        <a:off x="2106486" y="1908809"/>
        <a:ext cx="1022813" cy="998805"/>
      </dsp:txXfrm>
    </dsp:sp>
    <dsp:sp modelId="{2C214613-B302-472F-8ED6-F09BC94EE088}">
      <dsp:nvSpPr>
        <dsp:cNvPr id="0" name=""/>
        <dsp:cNvSpPr/>
      </dsp:nvSpPr>
      <dsp:spPr>
        <a:xfrm>
          <a:off x="2894883" y="1576942"/>
          <a:ext cx="457917" cy="46253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CD8A7-5B44-4D67-8CED-BF610C1B3943}">
      <dsp:nvSpPr>
        <dsp:cNvPr id="0" name=""/>
        <dsp:cNvSpPr/>
      </dsp:nvSpPr>
      <dsp:spPr>
        <a:xfrm rot="21322258" flipH="1" flipV="1">
          <a:off x="2952242" y="1793824"/>
          <a:ext cx="432684" cy="47635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C745A-F14B-4E78-81B3-B89612EA1624}">
      <dsp:nvSpPr>
        <dsp:cNvPr id="0" name=""/>
        <dsp:cNvSpPr/>
      </dsp:nvSpPr>
      <dsp:spPr>
        <a:xfrm>
          <a:off x="0" y="351737"/>
          <a:ext cx="1145376" cy="6080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Sitka Display" pitchFamily="2" charset="0"/>
            </a:rPr>
            <a:t>2016</a:t>
          </a:r>
          <a:endParaRPr lang="en-IN" sz="1600" b="1" kern="1200" dirty="0">
            <a:latin typeface="Sitka Display" pitchFamily="2" charset="0"/>
          </a:endParaRPr>
        </a:p>
      </dsp:txBody>
      <dsp:txXfrm>
        <a:off x="0" y="351737"/>
        <a:ext cx="1145376" cy="405392"/>
      </dsp:txXfrm>
    </dsp:sp>
    <dsp:sp modelId="{A398E9C4-2B9F-45F9-96A5-687A939A180A}">
      <dsp:nvSpPr>
        <dsp:cNvPr id="0" name=""/>
        <dsp:cNvSpPr/>
      </dsp:nvSpPr>
      <dsp:spPr>
        <a:xfrm>
          <a:off x="191125" y="798977"/>
          <a:ext cx="1317377" cy="8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Sitka Display" pitchFamily="2" charset="0"/>
            </a:rPr>
            <a:t>WDL </a:t>
          </a:r>
          <a:r>
            <a:rPr lang="en-US" sz="1200" kern="1200" dirty="0">
              <a:latin typeface="Sitka Display" pitchFamily="2" charset="0"/>
            </a:rPr>
            <a:t>Pennsylvania</a:t>
          </a:r>
          <a:endParaRPr lang="en-IN" sz="1600" kern="1200" dirty="0">
            <a:latin typeface="Sitka Display" pitchFamily="2" charset="0"/>
          </a:endParaRPr>
        </a:p>
      </dsp:txBody>
      <dsp:txXfrm>
        <a:off x="216431" y="824283"/>
        <a:ext cx="1266765" cy="813388"/>
      </dsp:txXfrm>
    </dsp:sp>
    <dsp:sp modelId="{515B203D-2515-49A9-8F06-0FD18AF2D0D1}">
      <dsp:nvSpPr>
        <dsp:cNvPr id="0" name=""/>
        <dsp:cNvSpPr/>
      </dsp:nvSpPr>
      <dsp:spPr>
        <a:xfrm rot="9925">
          <a:off x="1348741" y="414713"/>
          <a:ext cx="431136" cy="2851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00" kern="1200"/>
        </a:p>
      </dsp:txBody>
      <dsp:txXfrm>
        <a:off x="1348741" y="471623"/>
        <a:ext cx="345587" cy="171099"/>
      </dsp:txXfrm>
    </dsp:sp>
    <dsp:sp modelId="{D627FEF3-BEC8-4A28-9176-EA00FE1FFC51}">
      <dsp:nvSpPr>
        <dsp:cNvPr id="0" name=""/>
        <dsp:cNvSpPr/>
      </dsp:nvSpPr>
      <dsp:spPr>
        <a:xfrm>
          <a:off x="1958838" y="357392"/>
          <a:ext cx="1145376" cy="6080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Sitka Display" pitchFamily="2" charset="0"/>
            </a:rPr>
            <a:t>2022</a:t>
          </a:r>
          <a:r>
            <a:rPr lang="en-US" sz="900" b="1" kern="1200" dirty="0">
              <a:latin typeface="Sitka Display" pitchFamily="2" charset="0"/>
            </a:rPr>
            <a:t>(Mar)</a:t>
          </a:r>
          <a:endParaRPr lang="en-IN" sz="900" b="1" kern="1200" dirty="0">
            <a:latin typeface="Sitka Display" pitchFamily="2" charset="0"/>
          </a:endParaRPr>
        </a:p>
      </dsp:txBody>
      <dsp:txXfrm>
        <a:off x="1958838" y="357392"/>
        <a:ext cx="1145376" cy="405392"/>
      </dsp:txXfrm>
    </dsp:sp>
    <dsp:sp modelId="{5BBA37D9-5135-4792-A840-41F5847D6CC9}">
      <dsp:nvSpPr>
        <dsp:cNvPr id="0" name=""/>
        <dsp:cNvSpPr/>
      </dsp:nvSpPr>
      <dsp:spPr>
        <a:xfrm>
          <a:off x="2088522" y="762784"/>
          <a:ext cx="1296027" cy="8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Sitka Display" pitchFamily="2" charset="0"/>
            </a:rPr>
            <a:t>WDL     </a:t>
          </a:r>
          <a:r>
            <a:rPr lang="en-US" sz="1200" kern="1200" dirty="0">
              <a:latin typeface="Sitka Display" pitchFamily="2" charset="0"/>
            </a:rPr>
            <a:t>North Carolina</a:t>
          </a:r>
          <a:endParaRPr lang="en-IN" sz="1600" kern="1200" dirty="0">
            <a:latin typeface="Sitka Display" pitchFamily="2" charset="0"/>
          </a:endParaRPr>
        </a:p>
      </dsp:txBody>
      <dsp:txXfrm>
        <a:off x="2113828" y="788090"/>
        <a:ext cx="1245415" cy="813388"/>
      </dsp:txXfrm>
    </dsp:sp>
    <dsp:sp modelId="{5D3DD84F-936F-4156-A047-07A4CE80572C}">
      <dsp:nvSpPr>
        <dsp:cNvPr id="0" name=""/>
        <dsp:cNvSpPr/>
      </dsp:nvSpPr>
      <dsp:spPr>
        <a:xfrm>
          <a:off x="3289284" y="417505"/>
          <a:ext cx="392348" cy="2851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00" kern="1200"/>
        </a:p>
      </dsp:txBody>
      <dsp:txXfrm>
        <a:off x="3289284" y="474538"/>
        <a:ext cx="306799" cy="171099"/>
      </dsp:txXfrm>
    </dsp:sp>
    <dsp:sp modelId="{235F9248-F50D-4024-A39E-D99424BDD470}">
      <dsp:nvSpPr>
        <dsp:cNvPr id="0" name=""/>
        <dsp:cNvSpPr/>
      </dsp:nvSpPr>
      <dsp:spPr>
        <a:xfrm>
          <a:off x="3844494" y="357392"/>
          <a:ext cx="1145376" cy="6080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Sitka Display" pitchFamily="2" charset="0"/>
            </a:rPr>
            <a:t>2022</a:t>
          </a:r>
          <a:r>
            <a:rPr lang="en-US" sz="1000" b="1" kern="1200" dirty="0">
              <a:latin typeface="Sitka Display" pitchFamily="2" charset="0"/>
            </a:rPr>
            <a:t>(Apr) </a:t>
          </a:r>
          <a:endParaRPr lang="en-IN" sz="1000" b="1" kern="1200" dirty="0">
            <a:latin typeface="Sitka Display" pitchFamily="2" charset="0"/>
          </a:endParaRPr>
        </a:p>
      </dsp:txBody>
      <dsp:txXfrm>
        <a:off x="3844494" y="357392"/>
        <a:ext cx="1145376" cy="405392"/>
      </dsp:txXfrm>
    </dsp:sp>
    <dsp:sp modelId="{8C495216-5D4C-4427-9C1B-7819F7A0E14E}">
      <dsp:nvSpPr>
        <dsp:cNvPr id="0" name=""/>
        <dsp:cNvSpPr/>
      </dsp:nvSpPr>
      <dsp:spPr>
        <a:xfrm>
          <a:off x="4055964" y="817095"/>
          <a:ext cx="1160907" cy="8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Sitka Display" pitchFamily="2" charset="0"/>
            </a:rPr>
            <a:t>3PL     </a:t>
          </a:r>
          <a:r>
            <a:rPr lang="en-US" sz="1200" kern="1200" dirty="0">
              <a:latin typeface="Sitka Display" pitchFamily="2" charset="0"/>
            </a:rPr>
            <a:t>North Carolina</a:t>
          </a:r>
          <a:endParaRPr lang="en-IN" sz="1600" kern="1200" dirty="0">
            <a:latin typeface="Sitka Display" pitchFamily="2" charset="0"/>
          </a:endParaRPr>
        </a:p>
      </dsp:txBody>
      <dsp:txXfrm>
        <a:off x="4081270" y="842401"/>
        <a:ext cx="1110295" cy="813388"/>
      </dsp:txXfrm>
    </dsp:sp>
    <dsp:sp modelId="{60AE8405-AC1D-4918-962C-92551E1A0A67}">
      <dsp:nvSpPr>
        <dsp:cNvPr id="0" name=""/>
        <dsp:cNvSpPr/>
      </dsp:nvSpPr>
      <dsp:spPr>
        <a:xfrm>
          <a:off x="5165447" y="417505"/>
          <a:ext cx="372221" cy="2851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00" kern="1200"/>
        </a:p>
      </dsp:txBody>
      <dsp:txXfrm>
        <a:off x="5165447" y="474538"/>
        <a:ext cx="286672" cy="171099"/>
      </dsp:txXfrm>
    </dsp:sp>
    <dsp:sp modelId="{1F1D0318-501C-4A56-8429-E9E371302DBC}">
      <dsp:nvSpPr>
        <dsp:cNvPr id="0" name=""/>
        <dsp:cNvSpPr/>
      </dsp:nvSpPr>
      <dsp:spPr>
        <a:xfrm>
          <a:off x="5692176" y="357392"/>
          <a:ext cx="1145376" cy="6080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Sitka Display" pitchFamily="2" charset="0"/>
            </a:rPr>
            <a:t>2022</a:t>
          </a:r>
          <a:r>
            <a:rPr lang="en-US" sz="900" b="1" kern="1200" dirty="0">
              <a:latin typeface="Sitka Display" pitchFamily="2" charset="0"/>
            </a:rPr>
            <a:t>(May)</a:t>
          </a:r>
          <a:endParaRPr lang="en-IN" sz="900" b="1" kern="1200" dirty="0">
            <a:latin typeface="Sitka Display" pitchFamily="2" charset="0"/>
          </a:endParaRPr>
        </a:p>
      </dsp:txBody>
      <dsp:txXfrm>
        <a:off x="5692176" y="357392"/>
        <a:ext cx="1145376" cy="405392"/>
      </dsp:txXfrm>
    </dsp:sp>
    <dsp:sp modelId="{DD2365ED-57C7-4858-A896-9BF3F79A498D}">
      <dsp:nvSpPr>
        <dsp:cNvPr id="0" name=""/>
        <dsp:cNvSpPr/>
      </dsp:nvSpPr>
      <dsp:spPr>
        <a:xfrm>
          <a:off x="5926772" y="762784"/>
          <a:ext cx="1145376" cy="8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Sitka Display" pitchFamily="2" charset="0"/>
            </a:rPr>
            <a:t>WS </a:t>
          </a:r>
          <a:r>
            <a:rPr lang="en-US" sz="1200" kern="1200" dirty="0">
              <a:latin typeface="Sitka Display" pitchFamily="2" charset="0"/>
            </a:rPr>
            <a:t>MOH, UAE</a:t>
          </a:r>
          <a:endParaRPr lang="en-IN" sz="1600" kern="1200" dirty="0">
            <a:latin typeface="Sitka Display" pitchFamily="2" charset="0"/>
          </a:endParaRPr>
        </a:p>
      </dsp:txBody>
      <dsp:txXfrm>
        <a:off x="5952078" y="788090"/>
        <a:ext cx="1094764" cy="813388"/>
      </dsp:txXfrm>
    </dsp:sp>
    <dsp:sp modelId="{DB36FEB2-4AED-4D63-A31E-B8D78A6345A0}">
      <dsp:nvSpPr>
        <dsp:cNvPr id="0" name=""/>
        <dsp:cNvSpPr/>
      </dsp:nvSpPr>
      <dsp:spPr>
        <a:xfrm>
          <a:off x="7011188" y="417505"/>
          <a:ext cx="368106" cy="2851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00" kern="1200"/>
        </a:p>
      </dsp:txBody>
      <dsp:txXfrm>
        <a:off x="7011188" y="474538"/>
        <a:ext cx="282557" cy="171099"/>
      </dsp:txXfrm>
    </dsp:sp>
    <dsp:sp modelId="{4F7FC28F-78F5-4BC4-9F76-7D7A7022B233}">
      <dsp:nvSpPr>
        <dsp:cNvPr id="0" name=""/>
        <dsp:cNvSpPr/>
      </dsp:nvSpPr>
      <dsp:spPr>
        <a:xfrm>
          <a:off x="7532093" y="357392"/>
          <a:ext cx="1145376" cy="6080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Sitka Display" pitchFamily="2" charset="0"/>
            </a:rPr>
            <a:t>2022</a:t>
          </a:r>
          <a:r>
            <a:rPr lang="en-US" sz="900" b="1" kern="1200" dirty="0">
              <a:latin typeface="Sitka Display" pitchFamily="2" charset="0"/>
            </a:rPr>
            <a:t>(Aug)</a:t>
          </a:r>
          <a:endParaRPr lang="en-IN" sz="900" b="1" kern="1200" dirty="0">
            <a:latin typeface="Sitka Display" pitchFamily="2" charset="0"/>
          </a:endParaRPr>
        </a:p>
      </dsp:txBody>
      <dsp:txXfrm>
        <a:off x="7532093" y="357392"/>
        <a:ext cx="1145376" cy="405392"/>
      </dsp:txXfrm>
    </dsp:sp>
    <dsp:sp modelId="{5D3ADA57-49B4-4344-9406-BCE457C154C1}">
      <dsp:nvSpPr>
        <dsp:cNvPr id="0" name=""/>
        <dsp:cNvSpPr/>
      </dsp:nvSpPr>
      <dsp:spPr>
        <a:xfrm>
          <a:off x="7766688" y="762784"/>
          <a:ext cx="1145376" cy="8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Sitka Display" pitchFamily="2" charset="0"/>
            </a:rPr>
            <a:t>WDL </a:t>
          </a:r>
          <a:r>
            <a:rPr lang="en-US" sz="1200" kern="1200" dirty="0">
              <a:latin typeface="Sitka Display" pitchFamily="2" charset="0"/>
            </a:rPr>
            <a:t>HPRA, Ireland</a:t>
          </a:r>
          <a:endParaRPr lang="en-IN" sz="1600" kern="1200" dirty="0">
            <a:latin typeface="Sitka Display" pitchFamily="2" charset="0"/>
          </a:endParaRPr>
        </a:p>
      </dsp:txBody>
      <dsp:txXfrm>
        <a:off x="7791994" y="788090"/>
        <a:ext cx="1094764" cy="8133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DE3A6-0E31-4013-BBA5-D2A43CC1D8D5}">
      <dsp:nvSpPr>
        <dsp:cNvPr id="0" name=""/>
        <dsp:cNvSpPr/>
      </dsp:nvSpPr>
      <dsp:spPr>
        <a:xfrm>
          <a:off x="381014" y="0"/>
          <a:ext cx="7559040" cy="47243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E23AB-6209-4493-8552-0966B19F4850}">
      <dsp:nvSpPr>
        <dsp:cNvPr id="0" name=""/>
        <dsp:cNvSpPr/>
      </dsp:nvSpPr>
      <dsp:spPr>
        <a:xfrm>
          <a:off x="1117945" y="3513063"/>
          <a:ext cx="173857" cy="1738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6F5B7E-CB36-4890-9C66-C3F4970CFEFF}">
      <dsp:nvSpPr>
        <dsp:cNvPr id="0" name=""/>
        <dsp:cNvSpPr/>
      </dsp:nvSpPr>
      <dsp:spPr>
        <a:xfrm>
          <a:off x="655472" y="3428436"/>
          <a:ext cx="1606041" cy="1109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24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itka Display" pitchFamily="2" charset="0"/>
            </a:rPr>
            <a:t>50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itka Display" pitchFamily="2" charset="0"/>
            </a:rPr>
            <a:t> </a:t>
          </a:r>
          <a:br>
            <a:rPr lang="en-US" sz="1800" b="1" kern="1200" dirty="0">
              <a:latin typeface="Sitka Display" pitchFamily="2" charset="0"/>
            </a:rPr>
          </a:br>
          <a:r>
            <a:rPr lang="en-US" sz="1800" kern="1200" dirty="0">
              <a:latin typeface="Sitka Display" pitchFamily="2" charset="0"/>
            </a:rPr>
            <a:t>Pharma Companies received ANDA/MA based on RLD supplied</a:t>
          </a:r>
        </a:p>
      </dsp:txBody>
      <dsp:txXfrm>
        <a:off x="655472" y="3428436"/>
        <a:ext cx="1606041" cy="1109778"/>
      </dsp:txXfrm>
    </dsp:sp>
    <dsp:sp modelId="{13167A25-99EB-4250-B3DE-69E384EFD057}">
      <dsp:nvSpPr>
        <dsp:cNvPr id="0" name=""/>
        <dsp:cNvSpPr/>
      </dsp:nvSpPr>
      <dsp:spPr>
        <a:xfrm>
          <a:off x="2059045" y="2608813"/>
          <a:ext cx="272125" cy="2721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45C06-1F33-48D7-A1BC-DB346AA0DF3F}">
      <dsp:nvSpPr>
        <dsp:cNvPr id="0" name=""/>
        <dsp:cNvSpPr/>
      </dsp:nvSpPr>
      <dsp:spPr>
        <a:xfrm>
          <a:off x="1674335" y="2538065"/>
          <a:ext cx="1537946" cy="1232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194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Sitka Display" pitchFamily="2" charset="0"/>
            </a:rPr>
            <a:t>30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Sitka Display" pitchFamily="2" charset="0"/>
            </a:rPr>
            <a:t>Direct Access with Manufacturers</a:t>
          </a:r>
        </a:p>
      </dsp:txBody>
      <dsp:txXfrm>
        <a:off x="1674335" y="2538065"/>
        <a:ext cx="1537946" cy="1232154"/>
      </dsp:txXfrm>
    </dsp:sp>
    <dsp:sp modelId="{2BB8A909-504C-477E-A5C6-9449A7137B46}">
      <dsp:nvSpPr>
        <dsp:cNvPr id="0" name=""/>
        <dsp:cNvSpPr/>
      </dsp:nvSpPr>
      <dsp:spPr>
        <a:xfrm>
          <a:off x="3268492" y="1887870"/>
          <a:ext cx="362833" cy="3628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A7C207-7BB6-4CBE-915C-D1B955BA653D}">
      <dsp:nvSpPr>
        <dsp:cNvPr id="0" name=""/>
        <dsp:cNvSpPr/>
      </dsp:nvSpPr>
      <dsp:spPr>
        <a:xfrm>
          <a:off x="2931067" y="1885102"/>
          <a:ext cx="1458894" cy="1254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258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Sitka Display" pitchFamily="2" charset="0"/>
            </a:rPr>
            <a:t>5 </a:t>
          </a:r>
          <a:br>
            <a:rPr lang="en-US" sz="1800" kern="1200" dirty="0">
              <a:latin typeface="Sitka Display" pitchFamily="2" charset="0"/>
            </a:rPr>
          </a:br>
          <a:r>
            <a:rPr lang="en-US" sz="1800" kern="1200" dirty="0">
              <a:latin typeface="Sitka Display" pitchFamily="2" charset="0"/>
            </a:rPr>
            <a:t>NLM Brand Registered </a:t>
          </a:r>
        </a:p>
      </dsp:txBody>
      <dsp:txXfrm>
        <a:off x="2931067" y="1885102"/>
        <a:ext cx="1458894" cy="1254753"/>
      </dsp:txXfrm>
    </dsp:sp>
    <dsp:sp modelId="{1D932A51-3826-401E-B647-43745566321F}">
      <dsp:nvSpPr>
        <dsp:cNvPr id="0" name=""/>
        <dsp:cNvSpPr/>
      </dsp:nvSpPr>
      <dsp:spPr>
        <a:xfrm>
          <a:off x="4674473" y="1324721"/>
          <a:ext cx="468660" cy="4686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FC234-9FD2-4B6A-B0E7-B45C61752886}">
      <dsp:nvSpPr>
        <dsp:cNvPr id="0" name=""/>
        <dsp:cNvSpPr/>
      </dsp:nvSpPr>
      <dsp:spPr>
        <a:xfrm>
          <a:off x="4467083" y="1396368"/>
          <a:ext cx="1511808" cy="1489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333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itka Display" pitchFamily="2" charset="0"/>
            </a:rPr>
            <a:t>5</a:t>
          </a:r>
          <a:br>
            <a:rPr lang="en-US" sz="1800" b="1" kern="1200" dirty="0">
              <a:latin typeface="Sitka Display" pitchFamily="2" charset="0"/>
            </a:rPr>
          </a:br>
          <a:r>
            <a:rPr lang="en-US" sz="1800" b="1" kern="1200" dirty="0">
              <a:latin typeface="Sitka Display" pitchFamily="2" charset="0"/>
            </a:rPr>
            <a:t> </a:t>
          </a:r>
          <a:r>
            <a:rPr lang="en-US" sz="1800" kern="1200" dirty="0">
              <a:latin typeface="Sitka Display" pitchFamily="2" charset="0"/>
            </a:rPr>
            <a:t>Serving Client base across Continents</a:t>
          </a:r>
        </a:p>
      </dsp:txBody>
      <dsp:txXfrm>
        <a:off x="4467083" y="1396368"/>
        <a:ext cx="1511808" cy="1489707"/>
      </dsp:txXfrm>
    </dsp:sp>
    <dsp:sp modelId="{B9CFBF77-69DE-4D13-B17C-47CA5B4633DC}">
      <dsp:nvSpPr>
        <dsp:cNvPr id="0" name=""/>
        <dsp:cNvSpPr/>
      </dsp:nvSpPr>
      <dsp:spPr>
        <a:xfrm>
          <a:off x="6122029" y="948659"/>
          <a:ext cx="597164" cy="5971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E3D62-4BD3-4186-BBE7-F02DBC7C9AD4}">
      <dsp:nvSpPr>
        <dsp:cNvPr id="0" name=""/>
        <dsp:cNvSpPr/>
      </dsp:nvSpPr>
      <dsp:spPr>
        <a:xfrm>
          <a:off x="6166930" y="1117091"/>
          <a:ext cx="1511808" cy="1130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425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itka Display" pitchFamily="2" charset="0"/>
              <a:ea typeface="+mn-ea"/>
              <a:cs typeface="+mn-cs"/>
            </a:rPr>
            <a:t>2 &amp; 3                  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itka Display" pitchFamily="2" charset="0"/>
              <a:ea typeface="+mn-ea"/>
              <a:cs typeface="+mn-cs"/>
            </a:rPr>
            <a:t>US &amp; Europe </a:t>
          </a:r>
          <a:r>
            <a:rPr lang="en-US" sz="1800" kern="1200" dirty="0">
              <a:latin typeface="Sitka Display" pitchFamily="2" charset="0"/>
            </a:rPr>
            <a:t>RLD’s in Indian Market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Sitka Display" pitchFamily="2" charset="0"/>
          </a:endParaRPr>
        </a:p>
      </dsp:txBody>
      <dsp:txXfrm>
        <a:off x="6166930" y="1117091"/>
        <a:ext cx="1511808" cy="11309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62A63-310C-40B9-9B80-2FCC6AB579CB}">
      <dsp:nvSpPr>
        <dsp:cNvPr id="0" name=""/>
        <dsp:cNvSpPr/>
      </dsp:nvSpPr>
      <dsp:spPr>
        <a:xfrm>
          <a:off x="582350" y="8026"/>
          <a:ext cx="1336876" cy="6684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North America </a:t>
          </a:r>
        </a:p>
      </dsp:txBody>
      <dsp:txXfrm>
        <a:off x="601928" y="27604"/>
        <a:ext cx="1297720" cy="629282"/>
      </dsp:txXfrm>
    </dsp:sp>
    <dsp:sp modelId="{09CC2722-4321-47F4-968A-F611F474696D}">
      <dsp:nvSpPr>
        <dsp:cNvPr id="0" name=""/>
        <dsp:cNvSpPr/>
      </dsp:nvSpPr>
      <dsp:spPr>
        <a:xfrm>
          <a:off x="670318" y="676465"/>
          <a:ext cx="91440" cy="4954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5446"/>
              </a:lnTo>
              <a:lnTo>
                <a:pt x="127189" y="4954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F06F1-2FEB-4CAC-871E-ADC764AF07BD}">
      <dsp:nvSpPr>
        <dsp:cNvPr id="0" name=""/>
        <dsp:cNvSpPr/>
      </dsp:nvSpPr>
      <dsp:spPr>
        <a:xfrm>
          <a:off x="797507" y="837692"/>
          <a:ext cx="1069501" cy="6684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Canada </a:t>
          </a:r>
        </a:p>
      </dsp:txBody>
      <dsp:txXfrm>
        <a:off x="817085" y="857270"/>
        <a:ext cx="1030345" cy="629282"/>
      </dsp:txXfrm>
    </dsp:sp>
    <dsp:sp modelId="{2BDF4438-4055-4137-B802-E72CB0CE92F2}">
      <dsp:nvSpPr>
        <dsp:cNvPr id="0" name=""/>
        <dsp:cNvSpPr/>
      </dsp:nvSpPr>
      <dsp:spPr>
        <a:xfrm>
          <a:off x="670318" y="676465"/>
          <a:ext cx="91440" cy="13309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0994"/>
              </a:lnTo>
              <a:lnTo>
                <a:pt x="127189" y="13309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E719A-4CBC-4E67-AAA3-CCE1135F9938}">
      <dsp:nvSpPr>
        <dsp:cNvPr id="0" name=""/>
        <dsp:cNvSpPr/>
      </dsp:nvSpPr>
      <dsp:spPr>
        <a:xfrm>
          <a:off x="797507" y="1673240"/>
          <a:ext cx="1069501" cy="6684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USA </a:t>
          </a:r>
        </a:p>
      </dsp:txBody>
      <dsp:txXfrm>
        <a:off x="817085" y="1692818"/>
        <a:ext cx="1030345" cy="629282"/>
      </dsp:txXfrm>
    </dsp:sp>
    <dsp:sp modelId="{CBCE9CA0-6655-4A34-B4B5-1FAD05574FDD}">
      <dsp:nvSpPr>
        <dsp:cNvPr id="0" name=""/>
        <dsp:cNvSpPr/>
      </dsp:nvSpPr>
      <dsp:spPr>
        <a:xfrm>
          <a:off x="2201228" y="2144"/>
          <a:ext cx="1336876" cy="6684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Europe 	</a:t>
          </a:r>
        </a:p>
      </dsp:txBody>
      <dsp:txXfrm>
        <a:off x="2220806" y="21722"/>
        <a:ext cx="1297720" cy="629282"/>
      </dsp:txXfrm>
    </dsp:sp>
    <dsp:sp modelId="{E28CDC5B-AEFA-4E3C-981A-E7C65BA4F225}">
      <dsp:nvSpPr>
        <dsp:cNvPr id="0" name=""/>
        <dsp:cNvSpPr/>
      </dsp:nvSpPr>
      <dsp:spPr>
        <a:xfrm>
          <a:off x="2334915" y="670582"/>
          <a:ext cx="133687" cy="501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328"/>
              </a:lnTo>
              <a:lnTo>
                <a:pt x="133687" y="5013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CE2D9-8F14-45C8-AD74-EEB760AA22FC}">
      <dsp:nvSpPr>
        <dsp:cNvPr id="0" name=""/>
        <dsp:cNvSpPr/>
      </dsp:nvSpPr>
      <dsp:spPr>
        <a:xfrm>
          <a:off x="2468603" y="837692"/>
          <a:ext cx="1069501" cy="6684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0" i="0" kern="1200" dirty="0">
              <a:solidFill>
                <a:schemeClr val="tx1"/>
              </a:solidFill>
              <a:latin typeface="Sitka Display" pitchFamily="2" charset="0"/>
            </a:rPr>
            <a:t>Czechoslovakia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488181" y="857270"/>
        <a:ext cx="1030345" cy="629282"/>
      </dsp:txXfrm>
    </dsp:sp>
    <dsp:sp modelId="{829073CB-AF9E-42F3-8658-6C0691345056}">
      <dsp:nvSpPr>
        <dsp:cNvPr id="0" name=""/>
        <dsp:cNvSpPr/>
      </dsp:nvSpPr>
      <dsp:spPr>
        <a:xfrm>
          <a:off x="2334915" y="670582"/>
          <a:ext cx="133687" cy="1336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6876"/>
              </a:lnTo>
              <a:lnTo>
                <a:pt x="133687" y="1336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23A91E-5C3B-4092-AC95-7384B94ABE34}">
      <dsp:nvSpPr>
        <dsp:cNvPr id="0" name=""/>
        <dsp:cNvSpPr/>
      </dsp:nvSpPr>
      <dsp:spPr>
        <a:xfrm>
          <a:off x="2468603" y="1673240"/>
          <a:ext cx="1069501" cy="6684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Netherlands </a:t>
          </a:r>
        </a:p>
      </dsp:txBody>
      <dsp:txXfrm>
        <a:off x="2488181" y="1692818"/>
        <a:ext cx="1030345" cy="629282"/>
      </dsp:txXfrm>
    </dsp:sp>
    <dsp:sp modelId="{48F02F5A-903F-46AD-BDC6-178E1D7F07EA}">
      <dsp:nvSpPr>
        <dsp:cNvPr id="0" name=""/>
        <dsp:cNvSpPr/>
      </dsp:nvSpPr>
      <dsp:spPr>
        <a:xfrm>
          <a:off x="2334915" y="670582"/>
          <a:ext cx="133687" cy="2172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2424"/>
              </a:lnTo>
              <a:lnTo>
                <a:pt x="133687" y="21724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EB42C6-E04A-4C74-9828-91613B384E6D}">
      <dsp:nvSpPr>
        <dsp:cNvPr id="0" name=""/>
        <dsp:cNvSpPr/>
      </dsp:nvSpPr>
      <dsp:spPr>
        <a:xfrm>
          <a:off x="2468603" y="2508788"/>
          <a:ext cx="1069501" cy="6684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Germany  </a:t>
          </a:r>
        </a:p>
      </dsp:txBody>
      <dsp:txXfrm>
        <a:off x="2488181" y="2528366"/>
        <a:ext cx="1030345" cy="629282"/>
      </dsp:txXfrm>
    </dsp:sp>
    <dsp:sp modelId="{2E4B4C85-1714-4C80-88C9-3C61DEB08C80}">
      <dsp:nvSpPr>
        <dsp:cNvPr id="0" name=""/>
        <dsp:cNvSpPr/>
      </dsp:nvSpPr>
      <dsp:spPr>
        <a:xfrm>
          <a:off x="2334915" y="670582"/>
          <a:ext cx="133687" cy="3007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7972"/>
              </a:lnTo>
              <a:lnTo>
                <a:pt x="133687" y="30079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6DBF12-BD8A-46F0-8A65-5B00D9AF1B8D}">
      <dsp:nvSpPr>
        <dsp:cNvPr id="0" name=""/>
        <dsp:cNvSpPr/>
      </dsp:nvSpPr>
      <dsp:spPr>
        <a:xfrm>
          <a:off x="2468603" y="3344336"/>
          <a:ext cx="1069501" cy="6684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Turkey  </a:t>
          </a:r>
        </a:p>
      </dsp:txBody>
      <dsp:txXfrm>
        <a:off x="2488181" y="3363914"/>
        <a:ext cx="1030345" cy="6292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CBA47-3B31-40B6-B405-C048265E970D}">
      <dsp:nvSpPr>
        <dsp:cNvPr id="0" name=""/>
        <dsp:cNvSpPr/>
      </dsp:nvSpPr>
      <dsp:spPr>
        <a:xfrm>
          <a:off x="2291" y="578715"/>
          <a:ext cx="1378148" cy="5438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United States of America </a:t>
          </a:r>
        </a:p>
      </dsp:txBody>
      <dsp:txXfrm>
        <a:off x="2291" y="578715"/>
        <a:ext cx="1378148" cy="543805"/>
      </dsp:txXfrm>
    </dsp:sp>
    <dsp:sp modelId="{745BB50A-0CF5-46FC-B3E6-AB4496DB8AF0}">
      <dsp:nvSpPr>
        <dsp:cNvPr id="0" name=""/>
        <dsp:cNvSpPr/>
      </dsp:nvSpPr>
      <dsp:spPr>
        <a:xfrm>
          <a:off x="2291" y="1122521"/>
          <a:ext cx="1378148" cy="23627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USA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Mexico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Brazil </a:t>
          </a:r>
        </a:p>
      </dsp:txBody>
      <dsp:txXfrm>
        <a:off x="2291" y="1122521"/>
        <a:ext cx="1378148" cy="2362762"/>
      </dsp:txXfrm>
    </dsp:sp>
    <dsp:sp modelId="{528879D6-05C4-4078-ACCA-5ECF3791C43D}">
      <dsp:nvSpPr>
        <dsp:cNvPr id="0" name=""/>
        <dsp:cNvSpPr/>
      </dsp:nvSpPr>
      <dsp:spPr>
        <a:xfrm>
          <a:off x="1573381" y="578715"/>
          <a:ext cx="1378148" cy="5438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Europe </a:t>
          </a:r>
        </a:p>
      </dsp:txBody>
      <dsp:txXfrm>
        <a:off x="1573381" y="578715"/>
        <a:ext cx="1378148" cy="543805"/>
      </dsp:txXfrm>
    </dsp:sp>
    <dsp:sp modelId="{B8E41269-4FCF-4BB0-AEAF-1D54939B9884}">
      <dsp:nvSpPr>
        <dsp:cNvPr id="0" name=""/>
        <dsp:cNvSpPr/>
      </dsp:nvSpPr>
      <dsp:spPr>
        <a:xfrm>
          <a:off x="1573381" y="1122521"/>
          <a:ext cx="1378148" cy="23627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27 Member states of European Union </a:t>
          </a:r>
        </a:p>
      </dsp:txBody>
      <dsp:txXfrm>
        <a:off x="1573381" y="1122521"/>
        <a:ext cx="1378148" cy="2362762"/>
      </dsp:txXfrm>
    </dsp:sp>
    <dsp:sp modelId="{B3CDB322-EC72-4D04-8FBA-39E40DC902CC}">
      <dsp:nvSpPr>
        <dsp:cNvPr id="0" name=""/>
        <dsp:cNvSpPr/>
      </dsp:nvSpPr>
      <dsp:spPr>
        <a:xfrm>
          <a:off x="3144470" y="578715"/>
          <a:ext cx="1378148" cy="5438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MEA </a:t>
          </a:r>
        </a:p>
      </dsp:txBody>
      <dsp:txXfrm>
        <a:off x="3144470" y="578715"/>
        <a:ext cx="1378148" cy="543805"/>
      </dsp:txXfrm>
    </dsp:sp>
    <dsp:sp modelId="{8AEE339C-CE07-4A16-A175-B4D5B9374C99}">
      <dsp:nvSpPr>
        <dsp:cNvPr id="0" name=""/>
        <dsp:cNvSpPr/>
      </dsp:nvSpPr>
      <dsp:spPr>
        <a:xfrm>
          <a:off x="3124197" y="1097098"/>
          <a:ext cx="1378148" cy="23627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South Africa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Israel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Turkey 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UAE </a:t>
          </a:r>
        </a:p>
      </dsp:txBody>
      <dsp:txXfrm>
        <a:off x="3124197" y="1097098"/>
        <a:ext cx="1378148" cy="2362762"/>
      </dsp:txXfrm>
    </dsp:sp>
    <dsp:sp modelId="{35725DCA-5727-4AFA-AF31-F718289533F9}">
      <dsp:nvSpPr>
        <dsp:cNvPr id="0" name=""/>
        <dsp:cNvSpPr/>
      </dsp:nvSpPr>
      <dsp:spPr>
        <a:xfrm>
          <a:off x="4715559" y="578715"/>
          <a:ext cx="1378148" cy="5438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Asia Pacific </a:t>
          </a:r>
        </a:p>
      </dsp:txBody>
      <dsp:txXfrm>
        <a:off x="4715559" y="578715"/>
        <a:ext cx="1378148" cy="543805"/>
      </dsp:txXfrm>
    </dsp:sp>
    <dsp:sp modelId="{9B9AC87D-8FF6-4921-BBCC-2B57D08E7944}">
      <dsp:nvSpPr>
        <dsp:cNvPr id="0" name=""/>
        <dsp:cNvSpPr/>
      </dsp:nvSpPr>
      <dsp:spPr>
        <a:xfrm>
          <a:off x="4715559" y="1122521"/>
          <a:ext cx="1378148" cy="23627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India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China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Japan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Australia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Philippines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Taiwan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Singapore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Taiwan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</dsp:txBody>
      <dsp:txXfrm>
        <a:off x="4715559" y="1122521"/>
        <a:ext cx="1378148" cy="2362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51602-3972-408B-A5DD-D2E5B7A5CFBE}" type="datetimeFigureOut">
              <a:rPr lang="en-IN" smtClean="0"/>
              <a:t>03/05/23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A0677-E7B2-4026-A3D4-9939229B8B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786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5BF63-A64C-3D9C-542C-461BEEB37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4B28B-B62F-C0FA-3A70-6328C2FFF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8F6ED5-F1B8-838C-3089-9284E6074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1DEC6E-C829-5E24-9B0C-B086CCFFA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AE21-B107-4CDF-A168-EC4525742715}" type="datetimeFigureOut">
              <a:rPr lang="en-IN" smtClean="0"/>
              <a:t>03/05/23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8E3E7-F745-6274-F147-0BAE8866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39A898-60F7-A257-7D8C-5D7019A6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E6C-C96B-48C1-90AB-758C3894A0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244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2B57-3453-68A5-02E2-3DB374D70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8E025-57FE-09C7-8C91-AE4A83361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3751E-0B1E-4034-1010-48F9C5EBE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805D36-3729-A63C-8CE5-2689B4E7D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F902A0-44F3-E24F-434D-9ECC71F89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FF4D54-7589-5FEE-4F62-FAF4994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AE21-B107-4CDF-A168-EC4525742715}" type="datetimeFigureOut">
              <a:rPr lang="en-IN" smtClean="0"/>
              <a:t>03/05/23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0F06C4-FC41-23D8-FB5A-92A2DD1E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EB5494-A1D2-EB97-B332-F8681AE0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E6C-C96B-48C1-90AB-758C3894A0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5140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27020-84EE-A3B7-1273-258B99744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B275F3-FAE6-89FB-0CCB-851BFF2D6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AE21-B107-4CDF-A168-EC4525742715}" type="datetimeFigureOut">
              <a:rPr lang="en-IN" smtClean="0"/>
              <a:t>03/05/23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BCD88B-B23A-1305-0B41-30D7FC37B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C8684-B5F5-FB32-F54F-1A3D7ED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E6C-C96B-48C1-90AB-758C3894A0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0254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161153-6499-BA41-60CE-254067DAB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AE21-B107-4CDF-A168-EC4525742715}" type="datetimeFigureOut">
              <a:rPr lang="en-IN" smtClean="0"/>
              <a:t>03/05/23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E0DBE5-0CA0-4850-F9D8-0A4D268F7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25B20-69AD-1B51-1BED-63D9ABC6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E6C-C96B-48C1-90AB-758C3894A0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402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0F0DB-2EB2-526E-09D9-8465B1B6D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65689-4452-BAAE-50AC-5E167EE40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81458-967D-5C69-E622-1E0F31F68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65963-B65D-F12C-8050-B39FB3BB3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AE21-B107-4CDF-A168-EC4525742715}" type="datetimeFigureOut">
              <a:rPr lang="en-IN" smtClean="0"/>
              <a:t>03/05/23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698E0-4535-BC2D-72D5-E75C1CF27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74E58-E146-676F-04AA-7E92A9061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E6C-C96B-48C1-90AB-758C3894A0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7930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17E84-6BF2-A76F-6BC9-CFD064A99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A85D6A-A274-63CC-9133-FAD9915B7E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3316A7-211F-A280-2028-141AEF1AD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31DEA-AA25-846A-3896-CBF659746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AE21-B107-4CDF-A168-EC4525742715}" type="datetimeFigureOut">
              <a:rPr lang="en-IN" smtClean="0"/>
              <a:t>03/05/23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B386C-FEB5-1D50-4976-C2B786358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20852-71C3-7F3A-A4C9-F927DC386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E6C-C96B-48C1-90AB-758C3894A0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750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5FDC-8E2B-FFFE-31FF-37B329FD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C472DA-E42A-7D4D-EDD4-156C6178D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B0185-F2CE-7F41-84C0-93ED2BE4F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AE21-B107-4CDF-A168-EC4525742715}" type="datetimeFigureOut">
              <a:rPr lang="en-IN" smtClean="0"/>
              <a:t>03/05/23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4DE05-CCA6-A5EC-76DC-557B9B42C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3C7EA-04BB-68C2-A6E7-97D477591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E6C-C96B-48C1-90AB-758C3894A0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0106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24199E-76F7-2161-6065-DED186BA4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B7492-F70E-192C-CD88-A86B2803F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BEEB3-FCEA-BFD3-5CFA-28D45BC79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AE21-B107-4CDF-A168-EC4525742715}" type="datetimeFigureOut">
              <a:rPr lang="en-IN" smtClean="0"/>
              <a:t>03/05/23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01DCF-C505-6DED-F553-D0764657B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9726B-0B26-4484-66A0-A6477D23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E6C-C96B-48C1-90AB-758C3894A0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437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5F2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832A34-3D4C-7416-5D72-84E246D0F6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6"/>
            <a:ext cx="4495800" cy="1007284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D17AAA-C7C6-B4F8-A6D6-F40FC5218A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72000" y="6009354"/>
            <a:ext cx="4572000" cy="848646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1EE4A0-EB4E-2910-3A3F-11882F5647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5582" t="13644" r="17215" b="52754"/>
          <a:stretch/>
        </p:blipFill>
        <p:spPr>
          <a:xfrm>
            <a:off x="7162799" y="9940"/>
            <a:ext cx="1981199" cy="661842"/>
          </a:xfrm>
          <a:prstGeom prst="rect">
            <a:avLst/>
          </a:prstGeom>
          <a:ln w="127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B124E-6C46-0474-1ED2-B2C13A710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918D3-45FE-12F1-589C-DC98DE672E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F03BE-91A0-61AA-5CCD-A6AAA2376DE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58EBDD-8497-B237-205B-A32F1583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51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5F2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5F2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020BE-739B-814A-61AB-408F494C7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447ABE-AB77-6C53-D468-F163AE0C2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F666E-09B6-0D0C-690E-0011BF681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AE21-B107-4CDF-A168-EC4525742715}" type="datetimeFigureOut">
              <a:rPr lang="en-IN" smtClean="0"/>
              <a:t>03/05/23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477F5-EB09-3E13-83B1-A362644F6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922BF-85D9-2F73-C2E2-A1D4EECE5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E6C-C96B-48C1-90AB-758C3894A0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3136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CA897-CEC1-01E9-37CC-D3B0D530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197E1-E45E-551F-1A83-76DE738FD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A6460-B750-B5B5-17E7-92EAACFF0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AE21-B107-4CDF-A168-EC4525742715}" type="datetimeFigureOut">
              <a:rPr lang="en-IN" smtClean="0"/>
              <a:t>03/05/23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A4848-A5C4-B7B0-A85B-D4AA9E6D0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186D5-66D7-7C79-9CC5-4884372B2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E6C-C96B-48C1-90AB-758C3894A0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050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2931E-3FAA-6B02-1DD2-08DCABA11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774EF-0037-4A35-4BD1-B91A82EBA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2C23C-6720-EC24-620A-CB8C2358B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AE21-B107-4CDF-A168-EC4525742715}" type="datetimeFigureOut">
              <a:rPr lang="en-IN" smtClean="0"/>
              <a:t>03/05/23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53855-4CBC-C4FA-315A-B995720D0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74AE1-4D99-6513-721F-06890C91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E6C-C96B-48C1-90AB-758C3894A0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87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8502" y="608533"/>
            <a:ext cx="7606995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5F2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4900" y="1187433"/>
            <a:ext cx="6607175" cy="4639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3" r:id="rId4"/>
    <p:sldLayoutId id="2147483664" r:id="rId5"/>
    <p:sldLayoutId id="2147483665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80C713-C856-FEF8-7987-C287D37EB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52859-5EB0-B617-CEDC-F06871BEC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9C31B-44E5-2B09-3A35-DBE5550F13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3AE21-B107-4CDF-A168-EC4525742715}" type="datetimeFigureOut">
              <a:rPr lang="en-IN" smtClean="0"/>
              <a:t>03/05/23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B4B67-1046-0CE5-856B-ED514741C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92F33-B926-7B8F-3840-E0FA3770F9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37E6C-C96B-48C1-90AB-758C3894A0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93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newlifemedicals/mycompany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10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9.png"/><Relationship Id="rId2" Type="http://schemas.openxmlformats.org/officeDocument/2006/relationships/diagramData" Target="../diagrams/data4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image" Target="../media/image12.png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58085" y="2565400"/>
            <a:ext cx="630491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4000" spc="-5" dirty="0">
                <a:solidFill>
                  <a:schemeClr val="tx1"/>
                </a:solidFill>
                <a:latin typeface="Sitka Display" pitchFamily="2" charset="0"/>
              </a:rPr>
              <a:t>New Life Medicals Group of Companies Overview</a:t>
            </a:r>
            <a:endParaRPr sz="4000" dirty="0">
              <a:solidFill>
                <a:schemeClr val="tx1"/>
              </a:solidFill>
              <a:latin typeface="Sitka Display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58912B-89A3-B35E-DB25-3B834063C1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26" t="13644" r="65612" b="52754"/>
          <a:stretch/>
        </p:blipFill>
        <p:spPr>
          <a:xfrm>
            <a:off x="609600" y="1796534"/>
            <a:ext cx="1666982" cy="32649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5842" y="347578"/>
            <a:ext cx="446455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Sitka Display" pitchFamily="2" charset="0"/>
              </a:rPr>
              <a:t>Core Capability Matrix</a:t>
            </a:r>
            <a:endParaRPr spc="-5" dirty="0">
              <a:latin typeface="Sitka Display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6FDED-FEB2-9A98-084E-5BFF718F06F5}"/>
              </a:ext>
            </a:extLst>
          </p:cNvPr>
          <p:cNvSpPr txBox="1"/>
          <p:nvPr/>
        </p:nvSpPr>
        <p:spPr>
          <a:xfrm flipH="1">
            <a:off x="7315199" y="63216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Current Data on File</a:t>
            </a:r>
            <a:endParaRPr lang="en-IN" sz="14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FE4B6B1-EE7A-941D-5957-6D64AC8116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543645"/>
              </p:ext>
            </p:extLst>
          </p:nvPr>
        </p:nvGraphicFramePr>
        <p:xfrm>
          <a:off x="228600" y="1958197"/>
          <a:ext cx="8686800" cy="3938770"/>
        </p:xfrm>
        <a:graphic>
          <a:graphicData uri="http://schemas.openxmlformats.org/drawingml/2006/table">
            <a:tbl>
              <a:tblPr/>
              <a:tblGrid>
                <a:gridCol w="1539433">
                  <a:extLst>
                    <a:ext uri="{9D8B030D-6E8A-4147-A177-3AD203B41FA5}">
                      <a16:colId xmlns:a16="http://schemas.microsoft.com/office/drawing/2014/main" val="842718003"/>
                    </a:ext>
                  </a:extLst>
                </a:gridCol>
                <a:gridCol w="855241">
                  <a:extLst>
                    <a:ext uri="{9D8B030D-6E8A-4147-A177-3AD203B41FA5}">
                      <a16:colId xmlns:a16="http://schemas.microsoft.com/office/drawing/2014/main" val="1466395510"/>
                    </a:ext>
                  </a:extLst>
                </a:gridCol>
                <a:gridCol w="574233">
                  <a:extLst>
                    <a:ext uri="{9D8B030D-6E8A-4147-A177-3AD203B41FA5}">
                      <a16:colId xmlns:a16="http://schemas.microsoft.com/office/drawing/2014/main" val="1708646624"/>
                    </a:ext>
                  </a:extLst>
                </a:gridCol>
                <a:gridCol w="733064">
                  <a:extLst>
                    <a:ext uri="{9D8B030D-6E8A-4147-A177-3AD203B41FA5}">
                      <a16:colId xmlns:a16="http://schemas.microsoft.com/office/drawing/2014/main" val="3138443824"/>
                    </a:ext>
                  </a:extLst>
                </a:gridCol>
                <a:gridCol w="562014">
                  <a:extLst>
                    <a:ext uri="{9D8B030D-6E8A-4147-A177-3AD203B41FA5}">
                      <a16:colId xmlns:a16="http://schemas.microsoft.com/office/drawing/2014/main" val="3302051780"/>
                    </a:ext>
                  </a:extLst>
                </a:gridCol>
                <a:gridCol w="757499">
                  <a:extLst>
                    <a:ext uri="{9D8B030D-6E8A-4147-A177-3AD203B41FA5}">
                      <a16:colId xmlns:a16="http://schemas.microsoft.com/office/drawing/2014/main" val="4289839743"/>
                    </a:ext>
                  </a:extLst>
                </a:gridCol>
                <a:gridCol w="757499">
                  <a:extLst>
                    <a:ext uri="{9D8B030D-6E8A-4147-A177-3AD203B41FA5}">
                      <a16:colId xmlns:a16="http://schemas.microsoft.com/office/drawing/2014/main" val="2520335028"/>
                    </a:ext>
                  </a:extLst>
                </a:gridCol>
                <a:gridCol w="659758">
                  <a:extLst>
                    <a:ext uri="{9D8B030D-6E8A-4147-A177-3AD203B41FA5}">
                      <a16:colId xmlns:a16="http://schemas.microsoft.com/office/drawing/2014/main" val="322990834"/>
                    </a:ext>
                  </a:extLst>
                </a:gridCol>
                <a:gridCol w="281008">
                  <a:extLst>
                    <a:ext uri="{9D8B030D-6E8A-4147-A177-3AD203B41FA5}">
                      <a16:colId xmlns:a16="http://schemas.microsoft.com/office/drawing/2014/main" val="3257733982"/>
                    </a:ext>
                  </a:extLst>
                </a:gridCol>
                <a:gridCol w="476491">
                  <a:extLst>
                    <a:ext uri="{9D8B030D-6E8A-4147-A177-3AD203B41FA5}">
                      <a16:colId xmlns:a16="http://schemas.microsoft.com/office/drawing/2014/main" val="3924230763"/>
                    </a:ext>
                  </a:extLst>
                </a:gridCol>
                <a:gridCol w="745280">
                  <a:extLst>
                    <a:ext uri="{9D8B030D-6E8A-4147-A177-3AD203B41FA5}">
                      <a16:colId xmlns:a16="http://schemas.microsoft.com/office/drawing/2014/main" val="3732051301"/>
                    </a:ext>
                  </a:extLst>
                </a:gridCol>
                <a:gridCol w="745280">
                  <a:extLst>
                    <a:ext uri="{9D8B030D-6E8A-4147-A177-3AD203B41FA5}">
                      <a16:colId xmlns:a16="http://schemas.microsoft.com/office/drawing/2014/main" val="2648813003"/>
                    </a:ext>
                  </a:extLst>
                </a:gridCol>
              </a:tblGrid>
              <a:tr h="28413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Clinical Trial Sourcing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378662"/>
                  </a:ext>
                </a:extLst>
              </a:tr>
              <a:tr h="7890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NewLife</a:t>
                      </a:r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Medicals Group Entities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Region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Comparator / RLD Drug Sourcing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Ancilliary Supplies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REMs Access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Source/ Access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DTP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DTS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CT/ RMP Supplies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Return/ Reconciliation/Destruction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200716"/>
                  </a:ext>
                </a:extLst>
              </a:tr>
              <a:tr h="32429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Manufacturer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Distributor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6895121"/>
                  </a:ext>
                </a:extLst>
              </a:tr>
              <a:tr h="59177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NewLife Medicals (USA) Inc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North Carolina, USA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Americas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642977"/>
                  </a:ext>
                </a:extLst>
              </a:tr>
              <a:tr h="18575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7398232"/>
                  </a:ext>
                </a:extLst>
              </a:tr>
              <a:tr h="789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NewLife Biopharma Limited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Dublin, Ireland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 &amp; Africas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092719"/>
                  </a:ext>
                </a:extLst>
              </a:tr>
              <a:tr h="19725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Germany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0532125"/>
                  </a:ext>
                </a:extLst>
              </a:tr>
              <a:tr h="18575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948656"/>
                  </a:ext>
                </a:extLst>
              </a:tr>
              <a:tr h="59177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NewLife Medicals Pvt Ltd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Ahmedabad, India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ME, FE &amp; AsiaPac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6" marR="5146" marT="5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03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258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762000"/>
            <a:ext cx="446455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solidFill>
                  <a:schemeClr val="tx1"/>
                </a:solidFill>
                <a:latin typeface="Sitka Display" pitchFamily="2" charset="0"/>
              </a:rPr>
              <a:t>Core Capability Matrix</a:t>
            </a:r>
            <a:endParaRPr sz="3200" spc="-5" dirty="0">
              <a:solidFill>
                <a:schemeClr val="tx1"/>
              </a:solidFill>
              <a:latin typeface="Sitka Display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6FDED-FEB2-9A98-084E-5BFF718F06F5}"/>
              </a:ext>
            </a:extLst>
          </p:cNvPr>
          <p:cNvSpPr txBox="1"/>
          <p:nvPr/>
        </p:nvSpPr>
        <p:spPr>
          <a:xfrm flipH="1">
            <a:off x="7315199" y="63216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Current Data on File</a:t>
            </a:r>
            <a:endParaRPr lang="en-IN" sz="1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48AA0C1-9325-FA50-5BD2-E3345F180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211827"/>
              </p:ext>
            </p:extLst>
          </p:nvPr>
        </p:nvGraphicFramePr>
        <p:xfrm>
          <a:off x="304798" y="1697730"/>
          <a:ext cx="8686802" cy="4093470"/>
        </p:xfrm>
        <a:graphic>
          <a:graphicData uri="http://schemas.openxmlformats.org/drawingml/2006/table">
            <a:tbl>
              <a:tblPr/>
              <a:tblGrid>
                <a:gridCol w="1852008">
                  <a:extLst>
                    <a:ext uri="{9D8B030D-6E8A-4147-A177-3AD203B41FA5}">
                      <a16:colId xmlns:a16="http://schemas.microsoft.com/office/drawing/2014/main" val="2765531251"/>
                    </a:ext>
                  </a:extLst>
                </a:gridCol>
                <a:gridCol w="1028894">
                  <a:extLst>
                    <a:ext uri="{9D8B030D-6E8A-4147-A177-3AD203B41FA5}">
                      <a16:colId xmlns:a16="http://schemas.microsoft.com/office/drawing/2014/main" val="1400485509"/>
                    </a:ext>
                  </a:extLst>
                </a:gridCol>
                <a:gridCol w="690828">
                  <a:extLst>
                    <a:ext uri="{9D8B030D-6E8A-4147-A177-3AD203B41FA5}">
                      <a16:colId xmlns:a16="http://schemas.microsoft.com/office/drawing/2014/main" val="746636729"/>
                    </a:ext>
                  </a:extLst>
                </a:gridCol>
                <a:gridCol w="352764">
                  <a:extLst>
                    <a:ext uri="{9D8B030D-6E8A-4147-A177-3AD203B41FA5}">
                      <a16:colId xmlns:a16="http://schemas.microsoft.com/office/drawing/2014/main" val="35891695"/>
                    </a:ext>
                  </a:extLst>
                </a:gridCol>
                <a:gridCol w="293970">
                  <a:extLst>
                    <a:ext uri="{9D8B030D-6E8A-4147-A177-3AD203B41FA5}">
                      <a16:colId xmlns:a16="http://schemas.microsoft.com/office/drawing/2014/main" val="939279057"/>
                    </a:ext>
                  </a:extLst>
                </a:gridCol>
                <a:gridCol w="646734">
                  <a:extLst>
                    <a:ext uri="{9D8B030D-6E8A-4147-A177-3AD203B41FA5}">
                      <a16:colId xmlns:a16="http://schemas.microsoft.com/office/drawing/2014/main" val="2978808025"/>
                    </a:ext>
                  </a:extLst>
                </a:gridCol>
                <a:gridCol w="646734">
                  <a:extLst>
                    <a:ext uri="{9D8B030D-6E8A-4147-A177-3AD203B41FA5}">
                      <a16:colId xmlns:a16="http://schemas.microsoft.com/office/drawing/2014/main" val="4055317942"/>
                    </a:ext>
                  </a:extLst>
                </a:gridCol>
                <a:gridCol w="617336">
                  <a:extLst>
                    <a:ext uri="{9D8B030D-6E8A-4147-A177-3AD203B41FA5}">
                      <a16:colId xmlns:a16="http://schemas.microsoft.com/office/drawing/2014/main" val="1469586884"/>
                    </a:ext>
                  </a:extLst>
                </a:gridCol>
                <a:gridCol w="837813">
                  <a:extLst>
                    <a:ext uri="{9D8B030D-6E8A-4147-A177-3AD203B41FA5}">
                      <a16:colId xmlns:a16="http://schemas.microsoft.com/office/drawing/2014/main" val="3886662274"/>
                    </a:ext>
                  </a:extLst>
                </a:gridCol>
                <a:gridCol w="957719">
                  <a:extLst>
                    <a:ext uri="{9D8B030D-6E8A-4147-A177-3AD203B41FA5}">
                      <a16:colId xmlns:a16="http://schemas.microsoft.com/office/drawing/2014/main" val="380931001"/>
                    </a:ext>
                  </a:extLst>
                </a:gridCol>
                <a:gridCol w="762002">
                  <a:extLst>
                    <a:ext uri="{9D8B030D-6E8A-4147-A177-3AD203B41FA5}">
                      <a16:colId xmlns:a16="http://schemas.microsoft.com/office/drawing/2014/main" val="1033702552"/>
                    </a:ext>
                  </a:extLst>
                </a:gridCol>
              </a:tblGrid>
              <a:tr h="26013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Storage &amp; Distribution *</a:t>
                      </a:r>
                    </a:p>
                  </a:txBody>
                  <a:tcPr marL="5837" marR="5837" marT="583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Shipping Services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Exports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6308"/>
                  </a:ext>
                </a:extLst>
              </a:tr>
              <a:tr h="81200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NewLife</a:t>
                      </a:r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Medicals Group Entities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Region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Own 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3PL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3PL Services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Live Inventory Tracking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JIT Labelling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Life Science Logistic Partner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 Cold Chain Shipping material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FDF/API/ Chemicals/ Excipients / Intermediates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1022219"/>
                  </a:ext>
                </a:extLst>
              </a:tr>
              <a:tr h="20300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6533374"/>
                  </a:ext>
                </a:extLst>
              </a:tr>
              <a:tr h="60900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NewLife Medicals (USA) Inc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North Carolina, USA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Americas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206830"/>
                  </a:ext>
                </a:extLst>
              </a:tr>
              <a:tr h="19115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99277"/>
                  </a:ext>
                </a:extLst>
              </a:tr>
              <a:tr h="8120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NewLife Biopharma Limited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Dublin, Ireland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 &amp; Africas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433686"/>
                  </a:ext>
                </a:extLst>
              </a:tr>
              <a:tr h="20300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Germany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436975"/>
                  </a:ext>
                </a:extLst>
              </a:tr>
              <a:tr h="19115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5288011"/>
                  </a:ext>
                </a:extLst>
              </a:tr>
              <a:tr h="60900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NewLife Medicals Pvt Ltd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Ahmedabad, India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ME, FE &amp; AsiaPac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941747"/>
                  </a:ext>
                </a:extLst>
              </a:tr>
              <a:tr h="203001">
                <a:tc>
                  <a:txBody>
                    <a:bodyPr/>
                    <a:lstStyle/>
                    <a:p>
                      <a:pPr algn="ctr" fontAlgn="ctr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7" marR="5837" marT="58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7" marR="5837" marT="58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7" marR="5837" marT="583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2-8C , 15-25C</a:t>
                      </a: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7" marR="5837" marT="5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7" marR="5837" marT="58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7" marR="5837" marT="58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7" marR="5837" marT="58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7" marR="5837" marT="58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272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128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0773" y="562956"/>
            <a:ext cx="55643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dirty="0">
                <a:latin typeface="Sitka Display" pitchFamily="2" charset="0"/>
              </a:rPr>
              <a:t>Our</a:t>
            </a:r>
            <a:r>
              <a:rPr lang="en-IN" sz="3600" dirty="0">
                <a:latin typeface="Sitka Display" pitchFamily="2" charset="0"/>
              </a:rPr>
              <a:t> Global Strategic Partners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3053677" y="1318839"/>
            <a:ext cx="1589268" cy="2507259"/>
            <a:chOff x="4049533" y="540741"/>
            <a:chExt cx="1589268" cy="2507259"/>
          </a:xfrm>
        </p:grpSpPr>
        <p:grpSp>
          <p:nvGrpSpPr>
            <p:cNvPr id="6" name="Group 5"/>
            <p:cNvGrpSpPr/>
            <p:nvPr/>
          </p:nvGrpSpPr>
          <p:grpSpPr>
            <a:xfrm>
              <a:off x="4049533" y="540741"/>
              <a:ext cx="1353743" cy="676871"/>
              <a:chOff x="1547323" y="1384"/>
              <a:chExt cx="1353743" cy="676871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1547323" y="1384"/>
                <a:ext cx="1353743" cy="67687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Rounded Rectangle 4"/>
              <p:cNvSpPr txBox="1"/>
              <p:nvPr/>
            </p:nvSpPr>
            <p:spPr>
              <a:xfrm>
                <a:off x="1567148" y="21209"/>
                <a:ext cx="1314093" cy="6372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25400" rIns="381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/>
                  <a:t>Asia Pac 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 flipV="1">
              <a:off x="4257136" y="1197787"/>
              <a:ext cx="13809" cy="15025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4495801" y="1447724"/>
              <a:ext cx="1080612" cy="68587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Japan 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517367" y="2352704"/>
              <a:ext cx="1121434" cy="69529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China</a:t>
              </a:r>
            </a:p>
          </p:txBody>
        </p:sp>
        <p:cxnSp>
          <p:nvCxnSpPr>
            <p:cNvPr id="10" name="Straight Connector 9"/>
            <p:cNvCxnSpPr>
              <a:endCxn id="8" idx="1"/>
            </p:cNvCxnSpPr>
            <p:nvPr/>
          </p:nvCxnSpPr>
          <p:spPr>
            <a:xfrm>
              <a:off x="4270945" y="1784364"/>
              <a:ext cx="224856" cy="62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423913" y="2731547"/>
              <a:ext cx="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endCxn id="9" idx="1"/>
            </p:cNvCxnSpPr>
            <p:nvPr/>
          </p:nvCxnSpPr>
          <p:spPr>
            <a:xfrm>
              <a:off x="4275826" y="2700352"/>
              <a:ext cx="24154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4540429" y="1286905"/>
            <a:ext cx="1567702" cy="2507259"/>
            <a:chOff x="4049533" y="540741"/>
            <a:chExt cx="1567702" cy="2507259"/>
          </a:xfrm>
        </p:grpSpPr>
        <p:grpSp>
          <p:nvGrpSpPr>
            <p:cNvPr id="16" name="Group 15"/>
            <p:cNvGrpSpPr/>
            <p:nvPr/>
          </p:nvGrpSpPr>
          <p:grpSpPr>
            <a:xfrm>
              <a:off x="4049533" y="540741"/>
              <a:ext cx="1353743" cy="676871"/>
              <a:chOff x="1547323" y="1384"/>
              <a:chExt cx="1353743" cy="676871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1547323" y="1384"/>
                <a:ext cx="1353743" cy="67687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Rounded Rectangle 4"/>
              <p:cNvSpPr txBox="1"/>
              <p:nvPr/>
            </p:nvSpPr>
            <p:spPr>
              <a:xfrm>
                <a:off x="1567148" y="21209"/>
                <a:ext cx="1314093" cy="6372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25400" rIns="381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/>
                  <a:t>Mena </a:t>
                </a:r>
                <a:r>
                  <a:rPr lang="en-US" sz="2000" kern="1200" dirty="0"/>
                  <a:t> </a:t>
                </a:r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 flipV="1">
              <a:off x="4257136" y="1197787"/>
              <a:ext cx="13809" cy="15025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4495801" y="1447724"/>
              <a:ext cx="1080612" cy="68587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Sudan  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495801" y="2352704"/>
              <a:ext cx="1121434" cy="69529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Kenya</a:t>
              </a:r>
            </a:p>
          </p:txBody>
        </p:sp>
        <p:cxnSp>
          <p:nvCxnSpPr>
            <p:cNvPr id="20" name="Straight Connector 19"/>
            <p:cNvCxnSpPr>
              <a:endCxn id="18" idx="1"/>
            </p:cNvCxnSpPr>
            <p:nvPr/>
          </p:nvCxnSpPr>
          <p:spPr>
            <a:xfrm>
              <a:off x="4270945" y="1784364"/>
              <a:ext cx="224856" cy="62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423913" y="2731547"/>
              <a:ext cx="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19" idx="1"/>
            </p:cNvCxnSpPr>
            <p:nvPr/>
          </p:nvCxnSpPr>
          <p:spPr>
            <a:xfrm>
              <a:off x="4254260" y="2700352"/>
              <a:ext cx="24154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985647" y="1306730"/>
            <a:ext cx="1589268" cy="2507259"/>
            <a:chOff x="4049533" y="540741"/>
            <a:chExt cx="1589268" cy="2507259"/>
          </a:xfrm>
        </p:grpSpPr>
        <p:grpSp>
          <p:nvGrpSpPr>
            <p:cNvPr id="26" name="Group 25"/>
            <p:cNvGrpSpPr/>
            <p:nvPr/>
          </p:nvGrpSpPr>
          <p:grpSpPr>
            <a:xfrm>
              <a:off x="4049533" y="540741"/>
              <a:ext cx="1353743" cy="676871"/>
              <a:chOff x="1547323" y="1384"/>
              <a:chExt cx="1353743" cy="676871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1547323" y="1384"/>
                <a:ext cx="1353743" cy="67687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Rounded Rectangle 4"/>
              <p:cNvSpPr txBox="1"/>
              <p:nvPr/>
            </p:nvSpPr>
            <p:spPr>
              <a:xfrm>
                <a:off x="1567148" y="21209"/>
                <a:ext cx="1314093" cy="6372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25400" rIns="381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/>
                  <a:t>Latam</a:t>
                </a:r>
                <a:r>
                  <a:rPr lang="en-US" sz="2000" kern="1200" dirty="0"/>
                  <a:t> </a:t>
                </a:r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 flipV="1">
              <a:off x="4257136" y="1197787"/>
              <a:ext cx="13809" cy="15025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/>
          </p:nvSpPr>
          <p:spPr>
            <a:xfrm>
              <a:off x="4495801" y="1447724"/>
              <a:ext cx="1080612" cy="68587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Brazil  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517367" y="2352704"/>
              <a:ext cx="1121434" cy="69529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Mexico </a:t>
              </a:r>
            </a:p>
          </p:txBody>
        </p:sp>
        <p:cxnSp>
          <p:nvCxnSpPr>
            <p:cNvPr id="30" name="Straight Connector 29"/>
            <p:cNvCxnSpPr>
              <a:endCxn id="28" idx="1"/>
            </p:cNvCxnSpPr>
            <p:nvPr/>
          </p:nvCxnSpPr>
          <p:spPr>
            <a:xfrm>
              <a:off x="4270945" y="1784364"/>
              <a:ext cx="224856" cy="62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423913" y="2731547"/>
              <a:ext cx="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endCxn id="29" idx="1"/>
            </p:cNvCxnSpPr>
            <p:nvPr/>
          </p:nvCxnSpPr>
          <p:spPr>
            <a:xfrm>
              <a:off x="4275826" y="2700352"/>
              <a:ext cx="24154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7546993" y="1296723"/>
            <a:ext cx="1353743" cy="676871"/>
            <a:chOff x="1547323" y="1384"/>
            <a:chExt cx="1353743" cy="676871"/>
          </a:xfrm>
        </p:grpSpPr>
        <p:sp>
          <p:nvSpPr>
            <p:cNvPr id="36" name="Rounded Rectangle 35"/>
            <p:cNvSpPr/>
            <p:nvPr/>
          </p:nvSpPr>
          <p:spPr>
            <a:xfrm>
              <a:off x="1547323" y="1384"/>
              <a:ext cx="1353743" cy="67687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4"/>
            <p:cNvSpPr txBox="1"/>
            <p:nvPr/>
          </p:nvSpPr>
          <p:spPr>
            <a:xfrm>
              <a:off x="1567148" y="21209"/>
              <a:ext cx="1314093" cy="6372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SAARC</a:t>
              </a:r>
              <a:r>
                <a:rPr lang="en-US" sz="2000" kern="1200" dirty="0"/>
                <a:t> </a:t>
              </a:r>
            </a:p>
          </p:txBody>
        </p:sp>
      </p:grpSp>
      <p:cxnSp>
        <p:nvCxnSpPr>
          <p:cNvPr id="38" name="Straight Connector 37"/>
          <p:cNvCxnSpPr/>
          <p:nvPr/>
        </p:nvCxnSpPr>
        <p:spPr>
          <a:xfrm flipV="1">
            <a:off x="7768405" y="1953770"/>
            <a:ext cx="0" cy="37612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7927732" y="2203706"/>
            <a:ext cx="1216267" cy="6858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Cambodia 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8014827" y="3108686"/>
            <a:ext cx="1121434" cy="6952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Vietnam </a:t>
            </a:r>
          </a:p>
        </p:txBody>
      </p:sp>
      <p:cxnSp>
        <p:nvCxnSpPr>
          <p:cNvPr id="41" name="Straight Connector 40"/>
          <p:cNvCxnSpPr>
            <a:endCxn id="39" idx="1"/>
          </p:cNvCxnSpPr>
          <p:nvPr/>
        </p:nvCxnSpPr>
        <p:spPr>
          <a:xfrm>
            <a:off x="7768405" y="2540346"/>
            <a:ext cx="159327" cy="6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921373" y="3487529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40" idx="1"/>
          </p:cNvCxnSpPr>
          <p:nvPr/>
        </p:nvCxnSpPr>
        <p:spPr>
          <a:xfrm>
            <a:off x="7773286" y="3456334"/>
            <a:ext cx="2415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68405" y="4191000"/>
            <a:ext cx="2598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754932" y="4953000"/>
            <a:ext cx="2598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783986" y="5715000"/>
            <a:ext cx="2598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8050752" y="3911795"/>
            <a:ext cx="1098982" cy="6656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Maldives 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022566" y="4646178"/>
            <a:ext cx="1121434" cy="6952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1400" dirty="0"/>
              <a:t>Philippines 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8022565" y="5438687"/>
            <a:ext cx="1121434" cy="6952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India  </a:t>
            </a:r>
          </a:p>
        </p:txBody>
      </p:sp>
      <p:graphicFrame>
        <p:nvGraphicFramePr>
          <p:cNvPr id="53" name="Diagram 52"/>
          <p:cNvGraphicFramePr/>
          <p:nvPr>
            <p:extLst>
              <p:ext uri="{D42A27DB-BD31-4B8C-83A1-F6EECF244321}">
                <p14:modId xmlns:p14="http://schemas.microsoft.com/office/powerpoint/2010/main" val="2838559629"/>
              </p:ext>
            </p:extLst>
          </p:nvPr>
        </p:nvGraphicFramePr>
        <p:xfrm>
          <a:off x="-521963" y="1316548"/>
          <a:ext cx="4068237" cy="4014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5084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0" y="1828800"/>
            <a:ext cx="6934200" cy="388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95400" y="2057400"/>
            <a:ext cx="6629400" cy="342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66800" y="914400"/>
            <a:ext cx="709752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/>
              <a:t>Comparator</a:t>
            </a:r>
            <a:r>
              <a:rPr lang="en-US" sz="3200" dirty="0"/>
              <a:t> and RLDs Drug Procurement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68818113"/>
              </p:ext>
            </p:extLst>
          </p:nvPr>
        </p:nvGraphicFramePr>
        <p:xfrm>
          <a:off x="1524000" y="17678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0760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914400"/>
            <a:ext cx="621856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/>
              <a:t>Strategic</a:t>
            </a:r>
            <a:r>
              <a:rPr lang="en-US" sz="3200" dirty="0"/>
              <a:t> Sourcing across the Globe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1676400"/>
            <a:ext cx="8610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Nunito Sans"/>
              </a:rPr>
              <a:t>New Life Medicals plays a vital role in the global supply chain of Reference Listed Drugs for the pharmaceutical companies conducting clinical trials, CRO and Sponsors.</a:t>
            </a:r>
          </a:p>
          <a:p>
            <a:r>
              <a:rPr lang="en-US" sz="1600" dirty="0">
                <a:latin typeface="Nunito Sans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Nunito Sans"/>
              </a:rPr>
              <a:t>We supply innovator drugs/ Comparator Drugs/ Reference Listed Drugs for bioequivalence study / clinical trials 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Nunito San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Nunito Sans"/>
              </a:rPr>
              <a:t>Sourcing through the Manufacturers and direct authorized supply chain of manuf. makes along with Regulatory aspects into consideration to assure authentic supply chain 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Nunito San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Nunito Sans"/>
              </a:rPr>
              <a:t>Precise Sourcing for the specified product to make it timely delivery to customer.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Nunito San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Nunito Sans"/>
              </a:rPr>
              <a:t>We have Global and vast supply chain to be able to provide comparators from Multiple countries and Price competitive  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Nunito San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Nunito Sans"/>
              </a:rPr>
              <a:t>Single lot , Multiple lot , Lot specific access to medicine from multiple countries  .</a:t>
            </a:r>
          </a:p>
          <a:p>
            <a:endParaRPr lang="en-US" sz="1600" dirty="0">
              <a:latin typeface="Nunito San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Nunito Sans"/>
              </a:rPr>
              <a:t>Access to documents like  COA , COC , Pedigree certificates wherever is applicable.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Nunito San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Nunito Sans"/>
              </a:rPr>
              <a:t>Full traceability and product accessibility.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Nunito San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Nunito San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42112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FC1D6-42F1-0525-405E-BFD7A1744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0"/>
            <a:ext cx="7606995" cy="523220"/>
          </a:xfrm>
        </p:spPr>
        <p:txBody>
          <a:bodyPr/>
          <a:lstStyle/>
          <a:p>
            <a:pPr algn="ctr"/>
            <a:r>
              <a:rPr lang="en-IN" sz="3400" dirty="0">
                <a:solidFill>
                  <a:schemeClr val="tx1"/>
                </a:solidFill>
                <a:latin typeface="Sitka Display" pitchFamily="2" charset="0"/>
              </a:rPr>
              <a:t>Making Partnerships Work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23281336"/>
              </p:ext>
            </p:extLst>
          </p:nvPr>
        </p:nvGraphicFramePr>
        <p:xfrm>
          <a:off x="381000" y="1600200"/>
          <a:ext cx="8534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8188" y="5739442"/>
            <a:ext cx="8527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SOP’s &amp; Processes are in line with Good Distribution Practices (GDP)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World class SOPs in line with USFDA/ MHRA/HPRA  requirements.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027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FC1D6-42F1-0525-405E-BFD7A1744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990600"/>
            <a:ext cx="7606995" cy="523220"/>
          </a:xfrm>
        </p:spPr>
        <p:txBody>
          <a:bodyPr/>
          <a:lstStyle/>
          <a:p>
            <a:pPr algn="ctr"/>
            <a:r>
              <a:rPr lang="en-US" sz="3400" dirty="0">
                <a:solidFill>
                  <a:schemeClr val="tx1"/>
                </a:solidFill>
              </a:rPr>
              <a:t>Storage &amp; Distribution</a:t>
            </a:r>
            <a:endParaRPr lang="en-IN" sz="3400" dirty="0">
              <a:solidFill>
                <a:schemeClr val="tx1"/>
              </a:solidFill>
              <a:latin typeface="Sitka Display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004134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Controlled Ambient (15 - 25 deg C)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Refrigerated (2 - 8 deg 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Frozen (- 20 deg C)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51113494"/>
              </p:ext>
            </p:extLst>
          </p:nvPr>
        </p:nvGraphicFramePr>
        <p:xfrm>
          <a:off x="579268" y="3429000"/>
          <a:ext cx="7421732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2029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FC1D6-42F1-0525-405E-BFD7A1744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502" y="608533"/>
            <a:ext cx="7606995" cy="523220"/>
          </a:xfrm>
        </p:spPr>
        <p:txBody>
          <a:bodyPr/>
          <a:lstStyle/>
          <a:p>
            <a:pPr algn="ctr"/>
            <a:r>
              <a:rPr lang="en-IN" sz="3400" dirty="0">
                <a:solidFill>
                  <a:schemeClr val="tx1"/>
                </a:solidFill>
                <a:latin typeface="Sitka Display" pitchFamily="2" charset="0"/>
              </a:rPr>
              <a:t>Our Global Networking Events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B12EA8B-0265-6F18-E2B5-651B69EA24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109677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B0ABB9F-57C2-0B04-1CCF-1A0AD2C55FC3}"/>
              </a:ext>
            </a:extLst>
          </p:cNvPr>
          <p:cNvSpPr/>
          <p:nvPr/>
        </p:nvSpPr>
        <p:spPr>
          <a:xfrm>
            <a:off x="2606211" y="5791200"/>
            <a:ext cx="4175589" cy="608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Sitka Display" pitchFamily="2" charset="0"/>
              </a:rPr>
              <a:t>Members – GCSG, DIA, BIO, </a:t>
            </a:r>
            <a:r>
              <a:rPr lang="en-IN" dirty="0" err="1">
                <a:latin typeface="Sitka Display" pitchFamily="2" charset="0"/>
              </a:rPr>
              <a:t>BioMedSA</a:t>
            </a:r>
            <a:endParaRPr lang="en-IN" dirty="0">
              <a:latin typeface="Sitka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88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43E7-40F9-6329-A66A-68AC6F610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502" y="608533"/>
            <a:ext cx="7606995" cy="553998"/>
          </a:xfrm>
        </p:spPr>
        <p:txBody>
          <a:bodyPr/>
          <a:lstStyle/>
          <a:p>
            <a:pPr algn="ctr"/>
            <a:r>
              <a:rPr lang="en-IN" dirty="0">
                <a:solidFill>
                  <a:schemeClr val="tx1"/>
                </a:solidFill>
                <a:latin typeface="Sitka Display" pitchFamily="2" charset="0"/>
              </a:rPr>
              <a:t>Niche Services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C03EE1A-B68F-19A5-F2A0-9BB8EA78AB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0902239"/>
              </p:ext>
            </p:extLst>
          </p:nvPr>
        </p:nvGraphicFramePr>
        <p:xfrm>
          <a:off x="762000" y="914400"/>
          <a:ext cx="8229600" cy="4852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9203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0758A-EF9E-15D9-D93A-E3FFD300E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205" y="228600"/>
            <a:ext cx="7606995" cy="553998"/>
          </a:xfrm>
        </p:spPr>
        <p:txBody>
          <a:bodyPr/>
          <a:lstStyle/>
          <a:p>
            <a:pPr algn="ctr"/>
            <a:r>
              <a:rPr lang="en-IN" dirty="0">
                <a:solidFill>
                  <a:schemeClr val="accent6">
                    <a:lumMod val="75000"/>
                  </a:schemeClr>
                </a:solidFill>
                <a:latin typeface="Sitka Display" pitchFamily="2" charset="0"/>
              </a:rPr>
              <a:t>Visit 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7155E-1D69-2594-21A4-979DB8A7C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6381" y="3657600"/>
            <a:ext cx="6607175" cy="246221"/>
          </a:xfrm>
        </p:spPr>
        <p:txBody>
          <a:bodyPr/>
          <a:lstStyle/>
          <a:p>
            <a:pPr algn="ctr"/>
            <a:r>
              <a:rPr lang="en-IN" sz="1600" b="1" i="1" dirty="0">
                <a:latin typeface="Sitka Display" pitchFamily="2" charset="0"/>
              </a:rPr>
              <a:t>NewLife Medicals - A SAP-ERP enabled Company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70B992-DD29-63A5-1AB2-B13A938DD7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44"/>
          <a:stretch/>
        </p:blipFill>
        <p:spPr>
          <a:xfrm>
            <a:off x="2057400" y="990600"/>
            <a:ext cx="5410200" cy="25908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4EB9D04-B1EE-D048-F749-1D2276C250D8}"/>
              </a:ext>
            </a:extLst>
          </p:cNvPr>
          <p:cNvSpPr txBox="1">
            <a:spLocks/>
          </p:cNvSpPr>
          <p:nvPr/>
        </p:nvSpPr>
        <p:spPr>
          <a:xfrm>
            <a:off x="1547391" y="4231719"/>
            <a:ext cx="7291809" cy="20928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600" b="1" i="1" kern="0" dirty="0">
                <a:solidFill>
                  <a:schemeClr val="accent6">
                    <a:lumMod val="75000"/>
                  </a:schemeClr>
                </a:solidFill>
                <a:latin typeface="Sitka Display" pitchFamily="2" charset="0"/>
              </a:rPr>
              <a:t>Engage with us : </a:t>
            </a:r>
            <a:r>
              <a:rPr lang="en-IN" sz="1400" b="1" i="1" kern="0" dirty="0">
                <a:latin typeface="Sitka Display" pitchFamily="2" charset="0"/>
                <a:hlinkClick r:id="rId3"/>
              </a:rPr>
              <a:t>https://www.linkedin.com/company/newlifemedicals/mycompany/</a:t>
            </a:r>
            <a:endParaRPr lang="en-IN" sz="1400" b="1" i="1" kern="0" dirty="0">
              <a:latin typeface="Sitka Display" pitchFamily="2" charset="0"/>
            </a:endParaRPr>
          </a:p>
          <a:p>
            <a:pPr algn="ctr"/>
            <a:endParaRPr lang="en-IN" sz="1600" b="1" i="1" kern="0" dirty="0">
              <a:latin typeface="Sitka Display" pitchFamily="2" charset="0"/>
            </a:endParaRPr>
          </a:p>
          <a:p>
            <a:pPr algn="ctr"/>
            <a:r>
              <a:rPr lang="en-IN" sz="1600" b="1" i="1" kern="0" dirty="0">
                <a:solidFill>
                  <a:schemeClr val="accent6">
                    <a:lumMod val="75000"/>
                  </a:schemeClr>
                </a:solidFill>
                <a:latin typeface="Sitka Display" pitchFamily="2" charset="0"/>
              </a:rPr>
              <a:t>Contact us : </a:t>
            </a:r>
          </a:p>
          <a:p>
            <a:pPr marL="12700" algn="ctr"/>
            <a:r>
              <a:rPr lang="en-US" sz="1400" spc="-5" dirty="0">
                <a:solidFill>
                  <a:srgbClr val="001F4A"/>
                </a:solidFill>
                <a:latin typeface="Sitka Display" pitchFamily="2" charset="0"/>
                <a:cs typeface="Calibri Light"/>
              </a:rPr>
              <a:t>US         : +16106151483</a:t>
            </a:r>
          </a:p>
          <a:p>
            <a:pPr marL="12700" algn="ctr"/>
            <a:r>
              <a:rPr lang="en-US" sz="1400" spc="-5" dirty="0">
                <a:solidFill>
                  <a:srgbClr val="001F4A"/>
                </a:solidFill>
                <a:latin typeface="Sitka Display" pitchFamily="2" charset="0"/>
                <a:cs typeface="Calibri Light"/>
              </a:rPr>
              <a:t>India     : +919727709706</a:t>
            </a:r>
          </a:p>
          <a:p>
            <a:pPr marL="12700" algn="ctr"/>
            <a:r>
              <a:rPr lang="en-US" sz="1400" spc="-5" dirty="0">
                <a:solidFill>
                  <a:srgbClr val="001F4A"/>
                </a:solidFill>
                <a:latin typeface="Sitka Display" pitchFamily="2" charset="0"/>
                <a:cs typeface="Calibri Light"/>
              </a:rPr>
              <a:t>Ireland : +353899768255</a:t>
            </a:r>
          </a:p>
          <a:p>
            <a:pPr algn="ctr"/>
            <a:endParaRPr lang="en-IN" sz="1600" b="1" i="1" kern="0" dirty="0">
              <a:latin typeface="Sitka Display" pitchFamily="2" charset="0"/>
            </a:endParaRPr>
          </a:p>
          <a:p>
            <a:pPr algn="ctr"/>
            <a:r>
              <a:rPr lang="en-IN" sz="1600" b="1" i="1" kern="0" dirty="0">
                <a:solidFill>
                  <a:schemeClr val="accent6">
                    <a:lumMod val="75000"/>
                  </a:schemeClr>
                </a:solidFill>
                <a:latin typeface="Sitka Display" pitchFamily="2" charset="0"/>
              </a:rPr>
              <a:t>Mail us : </a:t>
            </a:r>
          </a:p>
          <a:p>
            <a:pPr algn="ctr"/>
            <a:r>
              <a:rPr lang="en-IN" sz="1400" b="1" i="1" kern="0" dirty="0">
                <a:latin typeface="Sitka Display" pitchFamily="2" charset="0"/>
              </a:rPr>
              <a:t>ankit@newlifemedicals.com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687E00-290B-479E-C1A3-43AE4CA5D3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91279"/>
            <a:ext cx="1711936" cy="106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22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0" y="378688"/>
            <a:ext cx="446455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solidFill>
                  <a:schemeClr val="tx1"/>
                </a:solidFill>
                <a:latin typeface="Sitka Display" pitchFamily="2" charset="0"/>
              </a:rPr>
              <a:t>NLM Group </a:t>
            </a:r>
            <a:r>
              <a:rPr sz="3200" dirty="0">
                <a:solidFill>
                  <a:schemeClr val="tx1"/>
                </a:solidFill>
                <a:latin typeface="Sitka Display" pitchFamily="2" charset="0"/>
              </a:rPr>
              <a:t>Overview</a:t>
            </a:r>
            <a:endParaRPr sz="3200" spc="-5" dirty="0">
              <a:solidFill>
                <a:schemeClr val="tx1"/>
              </a:solidFill>
              <a:latin typeface="Sitka Display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41B816-1A90-8E00-3D27-EC41D1C6CC27}"/>
              </a:ext>
            </a:extLst>
          </p:cNvPr>
          <p:cNvSpPr txBox="1"/>
          <p:nvPr/>
        </p:nvSpPr>
        <p:spPr>
          <a:xfrm>
            <a:off x="685800" y="614109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For Irish Subsidiary </a:t>
            </a:r>
            <a:r>
              <a:rPr lang="en-US" dirty="0" err="1"/>
              <a:t>ie</a:t>
            </a:r>
            <a:r>
              <a:rPr lang="en-US" dirty="0"/>
              <a:t> New Life Biopharma Limited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70523018"/>
              </p:ext>
            </p:extLst>
          </p:nvPr>
        </p:nvGraphicFramePr>
        <p:xfrm>
          <a:off x="304800" y="879894"/>
          <a:ext cx="8077200" cy="5680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5842" y="347578"/>
            <a:ext cx="4464558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solidFill>
                  <a:schemeClr val="tx1"/>
                </a:solidFill>
                <a:latin typeface="Sitka Display" pitchFamily="2" charset="0"/>
              </a:rPr>
              <a:t>NLM’s</a:t>
            </a:r>
            <a:r>
              <a:rPr lang="en-US" sz="3400" dirty="0">
                <a:solidFill>
                  <a:schemeClr val="tx1"/>
                </a:solidFill>
                <a:latin typeface="Sitka Display" pitchFamily="2" charset="0"/>
              </a:rPr>
              <a:t> Evolution</a:t>
            </a:r>
            <a:endParaRPr sz="3400" spc="-5" dirty="0">
              <a:solidFill>
                <a:schemeClr val="tx1"/>
              </a:solidFill>
              <a:latin typeface="Sitka Display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0" y="832416"/>
            <a:ext cx="8382000" cy="4267200"/>
            <a:chOff x="304800" y="1600200"/>
            <a:chExt cx="6553200" cy="3429000"/>
          </a:xfrm>
        </p:grpSpPr>
        <p:sp>
          <p:nvSpPr>
            <p:cNvPr id="5" name="Rounded Rectangle 4"/>
            <p:cNvSpPr/>
            <p:nvPr/>
          </p:nvSpPr>
          <p:spPr>
            <a:xfrm>
              <a:off x="304800" y="3962400"/>
              <a:ext cx="1828800" cy="1066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Retail Pharmacy 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676400" y="3276600"/>
              <a:ext cx="1828800" cy="1066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Supplier RLD 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086100" y="2590800"/>
              <a:ext cx="1828800" cy="1066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Merchant Exporter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572000" y="1600200"/>
              <a:ext cx="2286000" cy="1752600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Partner CTSS</a:t>
              </a:r>
            </a:p>
          </p:txBody>
        </p:sp>
      </p:grpSp>
      <p:cxnSp>
        <p:nvCxnSpPr>
          <p:cNvPr id="15" name="Elbow Connector 14"/>
          <p:cNvCxnSpPr>
            <a:stCxn id="5" idx="2"/>
          </p:cNvCxnSpPr>
          <p:nvPr/>
        </p:nvCxnSpPr>
        <p:spPr>
          <a:xfrm rot="16200000" flipH="1">
            <a:off x="1461091" y="5189107"/>
            <a:ext cx="533400" cy="35441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16200000" flipH="1">
            <a:off x="3426823" y="4335667"/>
            <a:ext cx="533400" cy="354418"/>
          </a:xfrm>
          <a:prstGeom prst="bentConnector3">
            <a:avLst>
              <a:gd name="adj1" fmla="val 4514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6200000" flipH="1">
            <a:off x="5204252" y="3492291"/>
            <a:ext cx="533400" cy="354418"/>
          </a:xfrm>
          <a:prstGeom prst="bentConnector3">
            <a:avLst>
              <a:gd name="adj1" fmla="val 5323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16200000" flipH="1">
            <a:off x="6883528" y="2569520"/>
            <a:ext cx="533400" cy="35441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2959" y="5634826"/>
            <a:ext cx="1947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Ahmedabad India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60855" y="4779576"/>
            <a:ext cx="171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World Wide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78121" y="3949910"/>
            <a:ext cx="1947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Asia Pacific Region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22203" y="3037458"/>
            <a:ext cx="1947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Across the Globe </a:t>
            </a:r>
          </a:p>
        </p:txBody>
      </p:sp>
    </p:spTree>
    <p:extLst>
      <p:ext uri="{BB962C8B-B14F-4D97-AF65-F5344CB8AC3E}">
        <p14:creationId xmlns:p14="http://schemas.microsoft.com/office/powerpoint/2010/main" val="4261730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BC870-42E4-0B60-9D36-0D5F00280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805" y="589002"/>
            <a:ext cx="7606995" cy="492443"/>
          </a:xfrm>
        </p:spPr>
        <p:txBody>
          <a:bodyPr/>
          <a:lstStyle/>
          <a:p>
            <a:pPr algn="ctr"/>
            <a:r>
              <a:rPr lang="en-IN" sz="3200" dirty="0">
                <a:solidFill>
                  <a:schemeClr val="tx1"/>
                </a:solidFill>
                <a:latin typeface="Sitka Display" pitchFamily="2" charset="0"/>
              </a:rPr>
              <a:t>NewLife Medicals Group Entities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7D653CC-3C40-14B9-D9F8-E103DB996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9361162"/>
              </p:ext>
            </p:extLst>
          </p:nvPr>
        </p:nvGraphicFramePr>
        <p:xfrm>
          <a:off x="1079805" y="1219200"/>
          <a:ext cx="6439669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5977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07F32-6B65-8B3D-ED1F-F4A0AD509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405" y="608533"/>
            <a:ext cx="7606995" cy="553998"/>
          </a:xfrm>
        </p:spPr>
        <p:txBody>
          <a:bodyPr/>
          <a:lstStyle/>
          <a:p>
            <a:pPr algn="ctr"/>
            <a:r>
              <a:rPr lang="en-US" dirty="0">
                <a:latin typeface="Sitka Display" pitchFamily="2" charset="0"/>
              </a:rPr>
              <a:t>Our Vision &amp; Mission</a:t>
            </a:r>
            <a:endParaRPr lang="en-IN" dirty="0">
              <a:latin typeface="Sitka Display" pitchFamily="2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25DB11F-8752-1B27-3F0B-97FF41039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4700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910156-55B6-485D-F285-8474A49044F1}"/>
              </a:ext>
            </a:extLst>
          </p:cNvPr>
          <p:cNvSpPr txBox="1"/>
          <p:nvPr/>
        </p:nvSpPr>
        <p:spPr>
          <a:xfrm>
            <a:off x="2717514" y="2677493"/>
            <a:ext cx="5784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br>
              <a:rPr lang="en-US" b="0" i="0" dirty="0">
                <a:solidFill>
                  <a:srgbClr val="4B4F58"/>
                </a:solidFill>
                <a:effectLst/>
                <a:latin typeface="-apple-system"/>
              </a:rPr>
            </a:br>
            <a:endParaRPr lang="en-US" b="0" i="0" dirty="0">
              <a:solidFill>
                <a:srgbClr val="737373"/>
              </a:solidFill>
              <a:effectLst/>
              <a:latin typeface="Nunito Sans" pitchFamily="2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4F848AC4-5438-1E1F-CFCE-5656BF566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9103909"/>
              </p:ext>
            </p:extLst>
          </p:nvPr>
        </p:nvGraphicFramePr>
        <p:xfrm>
          <a:off x="1066800" y="1638299"/>
          <a:ext cx="7606929" cy="4229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94DA6A2-6EA4-B10B-6F2A-4868470564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10"/>
          <a:stretch/>
        </p:blipFill>
        <p:spPr>
          <a:xfrm>
            <a:off x="4038600" y="1070182"/>
            <a:ext cx="1981200" cy="113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44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07F32-6B65-8B3D-ED1F-F4A0AD509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502" y="381000"/>
            <a:ext cx="7606995" cy="553998"/>
          </a:xfrm>
        </p:spPr>
        <p:txBody>
          <a:bodyPr/>
          <a:lstStyle/>
          <a:p>
            <a:pPr algn="ctr"/>
            <a:r>
              <a:rPr lang="en-US" dirty="0">
                <a:latin typeface="Sitka Display" pitchFamily="2" charset="0"/>
              </a:rPr>
              <a:t>Our Core Value’s </a:t>
            </a:r>
            <a:endParaRPr lang="en-IN" dirty="0">
              <a:latin typeface="Sitka Display" pitchFamily="2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25DB11F-8752-1B27-3F0B-97FF41039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2757100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910156-55B6-485D-F285-8474A49044F1}"/>
              </a:ext>
            </a:extLst>
          </p:cNvPr>
          <p:cNvSpPr txBox="1"/>
          <p:nvPr/>
        </p:nvSpPr>
        <p:spPr>
          <a:xfrm>
            <a:off x="2488914" y="2829893"/>
            <a:ext cx="5784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br>
              <a:rPr lang="en-US" b="0" i="0" dirty="0">
                <a:solidFill>
                  <a:srgbClr val="4B4F58"/>
                </a:solidFill>
                <a:effectLst/>
                <a:latin typeface="-apple-system"/>
              </a:rPr>
            </a:br>
            <a:endParaRPr lang="en-US" b="0" i="0" dirty="0">
              <a:solidFill>
                <a:srgbClr val="737373"/>
              </a:solidFill>
              <a:effectLst/>
              <a:latin typeface="Nunito Sans" pitchFamily="2" charset="0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4F33C45-A592-A3BD-2C5B-7C55F27476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2477433"/>
              </p:ext>
            </p:extLst>
          </p:nvPr>
        </p:nvGraphicFramePr>
        <p:xfrm>
          <a:off x="723900" y="934998"/>
          <a:ext cx="7651597" cy="5618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9DDB44-4953-2DCC-9748-72796DCCE4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8173264"/>
              </p:ext>
            </p:extLst>
          </p:nvPr>
        </p:nvGraphicFramePr>
        <p:xfrm>
          <a:off x="1524000" y="1778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7" name="Picture 7">
            <a:extLst>
              <a:ext uri="{FF2B5EF4-FFF2-40B4-BE49-F238E27FC236}">
                <a16:creationId xmlns:a16="http://schemas.microsoft.com/office/drawing/2014/main" id="{1A7F0B36-81AC-1575-CEEA-D6128DD72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012" y="1437447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>
            <a:extLst>
              <a:ext uri="{FF2B5EF4-FFF2-40B4-BE49-F238E27FC236}">
                <a16:creationId xmlns:a16="http://schemas.microsoft.com/office/drawing/2014/main" id="{FC7353A2-8367-952D-F100-4B110D866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861" y="150947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CA95D471-F6E3-8CE3-A52B-0B8C671BA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508577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B1F9843A-6BDE-137C-17BE-2BF03D37D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9" y="5150250"/>
            <a:ext cx="823552" cy="82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2BD1D3-552D-D0C5-BB2D-A8EBBA42F9F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4" r="2206"/>
          <a:stretch/>
        </p:blipFill>
        <p:spPr>
          <a:xfrm>
            <a:off x="6172200" y="199950"/>
            <a:ext cx="762000" cy="9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17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6877B-AA18-14EE-8021-7709C5D4B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502" y="608533"/>
            <a:ext cx="7606995" cy="553998"/>
          </a:xfrm>
        </p:spPr>
        <p:txBody>
          <a:bodyPr/>
          <a:lstStyle/>
          <a:p>
            <a:pPr algn="ctr"/>
            <a:endParaRPr lang="en-IN" dirty="0">
              <a:latin typeface="Sitka Display" pitchFamily="2" charset="0"/>
            </a:endParaRPr>
          </a:p>
        </p:txBody>
      </p:sp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91" y="0"/>
            <a:ext cx="914400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3352800" y="608533"/>
            <a:ext cx="379302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400" dirty="0">
                <a:latin typeface="Sitka Display" pitchFamily="2" charset="0"/>
              </a:rPr>
              <a:t>Our Global Presence </a:t>
            </a:r>
            <a:endParaRPr lang="en-US" sz="3400" dirty="0"/>
          </a:p>
        </p:txBody>
      </p:sp>
      <p:sp>
        <p:nvSpPr>
          <p:cNvPr id="4" name="TextBox 3"/>
          <p:cNvSpPr txBox="1"/>
          <p:nvPr/>
        </p:nvSpPr>
        <p:spPr>
          <a:xfrm>
            <a:off x="7112758" y="4876800"/>
            <a:ext cx="152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Asia Pacific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USA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Europe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Latam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Mena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SAARC</a:t>
            </a:r>
          </a:p>
        </p:txBody>
      </p:sp>
    </p:spTree>
    <p:extLst>
      <p:ext uri="{BB962C8B-B14F-4D97-AF65-F5344CB8AC3E}">
        <p14:creationId xmlns:p14="http://schemas.microsoft.com/office/powerpoint/2010/main" val="3826227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165889"/>
            <a:ext cx="7924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dirty="0">
                <a:latin typeface="Sitka Display" pitchFamily="2" charset="0"/>
              </a:rPr>
              <a:t>Approved by</a:t>
            </a:r>
            <a:endParaRPr sz="2800" spc="-5" dirty="0">
              <a:latin typeface="Sitka Display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6FDED-FEB2-9A98-084E-5BFF718F06F5}"/>
              </a:ext>
            </a:extLst>
          </p:cNvPr>
          <p:cNvSpPr txBox="1"/>
          <p:nvPr/>
        </p:nvSpPr>
        <p:spPr>
          <a:xfrm flipH="1">
            <a:off x="7315199" y="63216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Data on File</a:t>
            </a:r>
            <a:endParaRPr lang="en-IN" sz="14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F57BF90-D240-1ABB-9783-1EDDBCBE8F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0762430"/>
              </p:ext>
            </p:extLst>
          </p:nvPr>
        </p:nvGraphicFramePr>
        <p:xfrm>
          <a:off x="152399" y="2209799"/>
          <a:ext cx="8915401" cy="1984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9B61649-B69A-9568-1697-A5F4F362ED3E}"/>
              </a:ext>
            </a:extLst>
          </p:cNvPr>
          <p:cNvSpPr/>
          <p:nvPr/>
        </p:nvSpPr>
        <p:spPr>
          <a:xfrm>
            <a:off x="76200" y="4800600"/>
            <a:ext cx="899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 Received State License's in first instance without any review</a:t>
            </a:r>
          </a:p>
          <a:p>
            <a:pPr algn="ctr"/>
            <a:r>
              <a:rPr lang="en-US" dirty="0"/>
              <a:t>- North Carolina warehouse underwent 1</a:t>
            </a:r>
            <a:r>
              <a:rPr lang="en-US" baseline="30000" dirty="0"/>
              <a:t>st</a:t>
            </a:r>
            <a:r>
              <a:rPr lang="en-US" dirty="0"/>
              <a:t> random inspection in Aug and was cleared </a:t>
            </a:r>
          </a:p>
          <a:p>
            <a:pPr algn="ctr"/>
            <a:r>
              <a:rPr lang="en-US" dirty="0"/>
              <a:t>without any critical findings  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1AAE26-8B37-CCE7-F62C-BF255061D5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137" y="1566648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E29866-35AB-B822-05B1-2D3F5DB476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676399"/>
            <a:ext cx="669023" cy="7120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4F274B-FC17-0521-30E3-CE8CF06A8CF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055" y="1600199"/>
            <a:ext cx="895351" cy="8117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106565-F345-0CE9-05DC-F9F573A64F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66648"/>
            <a:ext cx="1046647" cy="9169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5A7383-E3C3-DC69-DD0F-5D63A049E35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712" y="1676399"/>
            <a:ext cx="840442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44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5842" y="347578"/>
            <a:ext cx="446455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Sitka Display" pitchFamily="2" charset="0"/>
              </a:rPr>
              <a:t>Proven Track Record </a:t>
            </a:r>
            <a:endParaRPr spc="-5" dirty="0">
              <a:latin typeface="Sitka Display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393095F-F771-A5E2-BCEE-64E4A8CE6C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0715937"/>
              </p:ext>
            </p:extLst>
          </p:nvPr>
        </p:nvGraphicFramePr>
        <p:xfrm>
          <a:off x="457200" y="11430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9D6FDED-FEB2-9A98-084E-5BFF718F06F5}"/>
              </a:ext>
            </a:extLst>
          </p:cNvPr>
          <p:cNvSpPr txBox="1"/>
          <p:nvPr/>
        </p:nvSpPr>
        <p:spPr>
          <a:xfrm flipH="1">
            <a:off x="7315199" y="6321623"/>
            <a:ext cx="1371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Data on File</a:t>
            </a:r>
            <a:endParaRPr lang="en-IN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85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2328</TotalTime>
  <Words>1258</Words>
  <Application>Microsoft Office PowerPoint</Application>
  <PresentationFormat>On-screen Show (4:3)</PresentationFormat>
  <Paragraphs>412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Custom Design</vt:lpstr>
      <vt:lpstr>New Life Medicals Group of Companies Overview</vt:lpstr>
      <vt:lpstr>NLM Group Overview</vt:lpstr>
      <vt:lpstr>NLM’s Evolution</vt:lpstr>
      <vt:lpstr>NewLife Medicals Group Entities</vt:lpstr>
      <vt:lpstr>Our Vision &amp; Mission</vt:lpstr>
      <vt:lpstr>Our Core Value’s </vt:lpstr>
      <vt:lpstr>PowerPoint Presentation</vt:lpstr>
      <vt:lpstr>Approved by</vt:lpstr>
      <vt:lpstr>Proven Track Record </vt:lpstr>
      <vt:lpstr>Core Capability Matrix</vt:lpstr>
      <vt:lpstr>Core Capability Matrix</vt:lpstr>
      <vt:lpstr>PowerPoint Presentation</vt:lpstr>
      <vt:lpstr>PowerPoint Presentation</vt:lpstr>
      <vt:lpstr>PowerPoint Presentation</vt:lpstr>
      <vt:lpstr>Making Partnerships Work</vt:lpstr>
      <vt:lpstr>Storage &amp; Distribution</vt:lpstr>
      <vt:lpstr>Our Global Networking Events</vt:lpstr>
      <vt:lpstr>Niche Services</vt:lpstr>
      <vt:lpstr>Visit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Specialty Pharmacy Business</dc:title>
  <dc:subject>Building a Specialty Pharmacy Business</dc:subject>
  <dc:creator>ashp</dc:creator>
  <cp:keywords>Building a Specialty Pharmacy Business, section of pharmacy practice and managers, mcm13, midyear clinical meeting, 2013, ashp, pharmacy, pharmacists</cp:keywords>
  <cp:lastModifiedBy>Ankit Shah</cp:lastModifiedBy>
  <cp:revision>50</cp:revision>
  <dcterms:created xsi:type="dcterms:W3CDTF">2022-11-04T08:01:17Z</dcterms:created>
  <dcterms:modified xsi:type="dcterms:W3CDTF">2023-05-04T04:12:06Z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2014-03-05T00:00:00Z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2022-11-04T00:00:00Z</vt:filetime>
  </property>
</Properties>
</file>